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3" r:id="rId4"/>
  </p:sldMasterIdLst>
  <p:notesMasterIdLst>
    <p:notesMasterId r:id="rId7"/>
  </p:notesMasterIdLst>
  <p:sldIdLst>
    <p:sldId id="261" r:id="rId5"/>
    <p:sldId id="260" r:id="rId6"/>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92" userDrawn="1">
          <p15:clr>
            <a:srgbClr val="A4A3A4"/>
          </p15:clr>
        </p15:guide>
        <p15:guide id="2" pos="24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5BD4"/>
    <a:srgbClr val="FF50FF"/>
    <a:srgbClr val="E6E6E6"/>
    <a:srgbClr val="D2D2D2"/>
    <a:srgbClr val="0078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DC72F0-C8B5-471D-B23D-922FA23766FD}" v="1" dt="2023-03-23T15:31:18.7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88"/>
    <p:restoredTop sz="96822" autoAdjust="0"/>
  </p:normalViewPr>
  <p:slideViewPr>
    <p:cSldViewPr snapToGrid="0" snapToObjects="1">
      <p:cViewPr varScale="1">
        <p:scale>
          <a:sx n="99" d="100"/>
          <a:sy n="99" d="100"/>
        </p:scale>
        <p:origin x="4116" y="48"/>
      </p:cViewPr>
      <p:guideLst>
        <p:guide orient="horz" pos="3192"/>
        <p:guide pos="2448"/>
      </p:guideLst>
    </p:cSldViewPr>
  </p:slideViewPr>
  <p:notesTextViewPr>
    <p:cViewPr>
      <p:scale>
        <a:sx n="1" d="1"/>
        <a:sy n="1" d="1"/>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EE6257-3CD2-4FD4-A4AC-227F7612E14C}" type="datetimeFigureOut">
              <a:rPr lang="en-US" smtClean="0"/>
              <a:t>4/5/2023</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E94914-9A55-4AF3-B516-3DFB6F2CF3F9}" type="slidenum">
              <a:rPr lang="en-US" smtClean="0"/>
              <a:t>‹#›</a:t>
            </a:fld>
            <a:endParaRPr lang="en-US"/>
          </a:p>
        </p:txBody>
      </p:sp>
    </p:spTree>
    <p:extLst>
      <p:ext uri="{BB962C8B-B14F-4D97-AF65-F5344CB8AC3E}">
        <p14:creationId xmlns:p14="http://schemas.microsoft.com/office/powerpoint/2010/main" val="3667889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4914-9A55-4AF3-B516-3DFB6F2CF3F9}" type="slidenum">
              <a:rPr lang="en-US" smtClean="0"/>
              <a:t>1</a:t>
            </a:fld>
            <a:endParaRPr lang="en-US"/>
          </a:p>
        </p:txBody>
      </p:sp>
    </p:spTree>
    <p:extLst>
      <p:ext uri="{BB962C8B-B14F-4D97-AF65-F5344CB8AC3E}">
        <p14:creationId xmlns:p14="http://schemas.microsoft.com/office/powerpoint/2010/main" val="3032868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4914-9A55-4AF3-B516-3DFB6F2CF3F9}" type="slidenum">
              <a:rPr lang="en-US" smtClean="0"/>
              <a:t>2</a:t>
            </a:fld>
            <a:endParaRPr lang="en-US"/>
          </a:p>
        </p:txBody>
      </p:sp>
    </p:spTree>
    <p:extLst>
      <p:ext uri="{BB962C8B-B14F-4D97-AF65-F5344CB8AC3E}">
        <p14:creationId xmlns:p14="http://schemas.microsoft.com/office/powerpoint/2010/main" val="2837409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34975" y="444500"/>
            <a:ext cx="7226725" cy="1111765"/>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
        <p:nvSpPr>
          <p:cNvPr id="5" name="Rectangle 4">
            <a:extLst>
              <a:ext uri="{FF2B5EF4-FFF2-40B4-BE49-F238E27FC236}">
                <a16:creationId xmlns:a16="http://schemas.microsoft.com/office/drawing/2014/main" id="{7D0EBEEA-2D72-41DD-AEEB-E22BFEAB9849}"/>
              </a:ext>
            </a:extLst>
          </p:cNvPr>
          <p:cNvSpPr/>
          <p:nvPr/>
        </p:nvSpPr>
        <p:spPr bwMode="auto">
          <a:xfrm>
            <a:off x="0" y="4267201"/>
            <a:ext cx="7772400" cy="5791198"/>
          </a:xfrm>
          <a:prstGeom prst="rect">
            <a:avLst/>
          </a:prstGeom>
          <a:solidFill>
            <a:srgbClr val="E6E6E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58799704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D0EBEEA-2D72-41DD-AEEB-E22BFEAB9849}"/>
              </a:ext>
            </a:extLst>
          </p:cNvPr>
          <p:cNvSpPr>
            <a:spLocks/>
          </p:cNvSpPr>
          <p:nvPr/>
        </p:nvSpPr>
        <p:spPr bwMode="auto">
          <a:xfrm>
            <a:off x="0" y="4267201"/>
            <a:ext cx="7772400" cy="5791198"/>
          </a:xfrm>
          <a:prstGeom prst="rect">
            <a:avLst/>
          </a:prstGeom>
          <a:solidFill>
            <a:srgbClr val="E6E6E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Rectangle 1">
            <a:extLst>
              <a:ext uri="{FF2B5EF4-FFF2-40B4-BE49-F238E27FC236}">
                <a16:creationId xmlns:a16="http://schemas.microsoft.com/office/drawing/2014/main" id="{984568C2-6EF8-49B3-37C0-E6D2D34A5018}"/>
              </a:ext>
            </a:extLst>
          </p:cNvPr>
          <p:cNvSpPr>
            <a:spLocks/>
          </p:cNvSpPr>
          <p:nvPr userDrawn="1"/>
        </p:nvSpPr>
        <p:spPr bwMode="auto">
          <a:xfrm>
            <a:off x="0" y="8559800"/>
            <a:ext cx="7772400" cy="1498600"/>
          </a:xfrm>
          <a:prstGeom prst="rect">
            <a:avLst/>
          </a:prstGeom>
          <a:solidFill>
            <a:schemeClr val="bg1"/>
          </a:solidFill>
          <a:effectLst>
            <a:outerShdw blurRad="127000" algn="ctr" rotWithShape="0">
              <a:schemeClr val="accent5">
                <a:alpha val="30000"/>
              </a:schemeClr>
            </a:outerShdw>
          </a:effectLst>
        </p:spPr>
        <p:txBody>
          <a:bodyPr rot="0" spcFirstLastPara="0" vert="horz" wrap="square" lIns="91427" tIns="182880" rIns="91427" bIns="45713" numCol="1" spcCol="0" rtlCol="0" fromWordArt="0" anchor="t" anchorCtr="0" forceAA="0" compatLnSpc="1">
            <a:prstTxWarp prst="textNoShape">
              <a:avLst/>
            </a:prstTxWarp>
            <a:noAutofit/>
          </a:bodyP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algn="ctr" defTabSz="700815" fontAlgn="base">
              <a:spcBef>
                <a:spcPts val="300"/>
              </a:spcBef>
              <a:spcAft>
                <a:spcPct val="0"/>
              </a:spcAft>
            </a:pPr>
            <a:br>
              <a:rPr lang="en-US" sz="1400" kern="0" dirty="0">
                <a:solidFill>
                  <a:schemeClr val="accent1"/>
                </a:solidFill>
                <a:latin typeface="Segoe UI Semibold" panose="020B0702040204020203" pitchFamily="34" charset="0"/>
                <a:cs typeface="Segoe UI Semibold" panose="020B0702040204020203" pitchFamily="34" charset="0"/>
              </a:rPr>
            </a:br>
            <a:br>
              <a:rPr lang="en-US" sz="1400" kern="0" dirty="0">
                <a:solidFill>
                  <a:schemeClr val="accent1"/>
                </a:solidFill>
                <a:latin typeface="Segoe UI Semibold" panose="020B0702040204020203" pitchFamily="34" charset="0"/>
                <a:cs typeface="Segoe UI Semibold" panose="020B0702040204020203" pitchFamily="34" charset="0"/>
              </a:rPr>
            </a:br>
            <a:br>
              <a:rPr lang="en-US" sz="1400" kern="0" dirty="0">
                <a:solidFill>
                  <a:schemeClr val="accent1"/>
                </a:solidFill>
                <a:latin typeface="Segoe UI Semibold" panose="020B0702040204020203" pitchFamily="34" charset="0"/>
                <a:cs typeface="Segoe UI Semibold" panose="020B0702040204020203" pitchFamily="34" charset="0"/>
              </a:rPr>
            </a:br>
            <a:br>
              <a:rPr lang="en-US" sz="1400" kern="0" dirty="0">
                <a:solidFill>
                  <a:schemeClr val="accent1"/>
                </a:solidFill>
                <a:latin typeface="Segoe UI Semibold" panose="020B0702040204020203" pitchFamily="34" charset="0"/>
                <a:cs typeface="Segoe UI Semibold" panose="020B0702040204020203" pitchFamily="34" charset="0"/>
              </a:rPr>
            </a:br>
            <a:endParaRPr lang="en-US" sz="1400" kern="0" dirty="0">
              <a:solidFill>
                <a:schemeClr val="accent1"/>
              </a:solidFill>
              <a:latin typeface="Segoe UI Semibold" panose="020B0702040204020203" pitchFamily="34" charset="0"/>
              <a:cs typeface="Segoe UI Semibold" panose="020B0702040204020203" pitchFamily="34" charset="0"/>
            </a:endParaRPr>
          </a:p>
          <a:p>
            <a:pPr algn="ctr" defTabSz="700815" fontAlgn="base">
              <a:spcBef>
                <a:spcPts val="300"/>
              </a:spcBef>
              <a:spcAft>
                <a:spcPct val="0"/>
              </a:spcAft>
            </a:pPr>
            <a:endParaRPr lang="en-US" sz="1400" kern="0" dirty="0">
              <a:solidFill>
                <a:schemeClr val="accent1"/>
              </a:solidFill>
              <a:latin typeface="Segoe UI Semibold" panose="020B0702040204020203" pitchFamily="34" charset="0"/>
              <a:cs typeface="Segoe UI Semibold" panose="020B0702040204020203" pitchFamily="34" charset="0"/>
            </a:endParaRPr>
          </a:p>
        </p:txBody>
      </p:sp>
      <p:sp>
        <p:nvSpPr>
          <p:cNvPr id="4" name="TextBox 3">
            <a:extLst>
              <a:ext uri="{FF2B5EF4-FFF2-40B4-BE49-F238E27FC236}">
                <a16:creationId xmlns:a16="http://schemas.microsoft.com/office/drawing/2014/main" id="{BD4FF778-A111-B579-205A-CE4754DEFF31}"/>
              </a:ext>
            </a:extLst>
          </p:cNvPr>
          <p:cNvSpPr txBox="1">
            <a:spLocks/>
          </p:cNvSpPr>
          <p:nvPr userDrawn="1"/>
        </p:nvSpPr>
        <p:spPr>
          <a:xfrm>
            <a:off x="417617" y="1268567"/>
            <a:ext cx="6649989" cy="2916984"/>
          </a:xfrm>
          <a:prstGeom prst="rect">
            <a:avLst/>
          </a:prstGeom>
          <a:noFill/>
        </p:spPr>
        <p:txBody>
          <a:bodyPr wrap="square" lIns="0" rIns="45720" rtlCol="0">
            <a:noAutofit/>
          </a:bodyPr>
          <a:lstStyle/>
          <a:p>
            <a:r>
              <a:rPr lang="en-US" sz="3600" spc="-50" dirty="0">
                <a:solidFill>
                  <a:srgbClr val="5D5BD4"/>
                </a:solidFill>
                <a:latin typeface="Segoe UI Semibold" panose="020B0702040204020203" pitchFamily="34" charset="0"/>
                <a:cs typeface="Segoe UI Semibold" panose="020B0702040204020203" pitchFamily="34" charset="0"/>
              </a:rPr>
              <a:t>Teams Phone</a:t>
            </a:r>
            <a:br>
              <a:rPr lang="en-US" sz="3200" spc="-50" dirty="0">
                <a:solidFill>
                  <a:srgbClr val="0078D4"/>
                </a:solidFill>
                <a:latin typeface="Segoe UI" panose="020B0502040204020203" pitchFamily="34" charset="0"/>
                <a:cs typeface="Segoe UI" panose="020B0502040204020203" pitchFamily="34" charset="0"/>
              </a:rPr>
            </a:br>
            <a:br>
              <a:rPr lang="en-US" sz="600" spc="-50" dirty="0">
                <a:solidFill>
                  <a:srgbClr val="0078D4"/>
                </a:solidFill>
                <a:latin typeface="Segoe UI" panose="020B0502040204020203" pitchFamily="34" charset="0"/>
                <a:cs typeface="Segoe UI" panose="020B0502040204020203" pitchFamily="34" charset="0"/>
              </a:rPr>
            </a:br>
            <a:r>
              <a:rPr lang="en-US" dirty="0">
                <a:latin typeface="Segoe UI Semibold" panose="020B0702040204020203" pitchFamily="34" charset="0"/>
                <a:cs typeface="Segoe UI Semibold" panose="020B0702040204020203" pitchFamily="34" charset="0"/>
              </a:rPr>
              <a:t>The most productive phone system built into Microsoft Teams</a:t>
            </a:r>
            <a:br>
              <a:rPr lang="en-US" dirty="0">
                <a:latin typeface="Segoe UI Semibold" panose="020B0702040204020203" pitchFamily="34" charset="0"/>
                <a:cs typeface="Segoe UI Semibold" panose="020B0702040204020203" pitchFamily="34" charset="0"/>
              </a:rPr>
            </a:br>
            <a:endParaRPr lang="en-US" dirty="0">
              <a:latin typeface="Segoe UI Semibold" panose="020B0702040204020203" pitchFamily="34" charset="0"/>
              <a:cs typeface="Segoe UI Semibold" panose="020B0702040204020203" pitchFamily="34" charset="0"/>
            </a:endParaRPr>
          </a:p>
          <a:p>
            <a:pPr>
              <a:spcAft>
                <a:spcPts val="600"/>
              </a:spcAft>
            </a:pPr>
            <a:br>
              <a:rPr lang="en-US" sz="1400" dirty="0">
                <a:latin typeface="Segoe UI Semibold" panose="020B0702040204020203" pitchFamily="34" charset="0"/>
                <a:cs typeface="Segoe UI Semibold" panose="020B0702040204020203" pitchFamily="34" charset="0"/>
              </a:rPr>
            </a:br>
            <a:r>
              <a:rPr lang="en-US" sz="1400" dirty="0">
                <a:latin typeface="Segoe UI" panose="020B0502040204020203" pitchFamily="34" charset="0"/>
                <a:cs typeface="Segoe UI" panose="020B0502040204020203" pitchFamily="34" charset="0"/>
              </a:rPr>
              <a:t>Are you ready to modernize your communications? Let us help you with a solution that is made for businesses like yours. </a:t>
            </a:r>
          </a:p>
          <a:p>
            <a:pPr>
              <a:spcBef>
                <a:spcPts val="600"/>
              </a:spcBef>
              <a:spcAft>
                <a:spcPts val="600"/>
              </a:spcAft>
            </a:pPr>
            <a:r>
              <a:rPr lang="en-US" sz="1400" dirty="0">
                <a:latin typeface="Segoe UI" panose="020B0502040204020203" pitchFamily="34" charset="0"/>
                <a:cs typeface="Segoe UI" panose="020B0502040204020203" pitchFamily="34" charset="0"/>
              </a:rPr>
              <a:t>Teams Phone is a cloud-based phone system in Microsoft Teams. Together, they deliver an all-in-one communication solution that brings together calling, chat, and meetings into a single app.</a:t>
            </a:r>
          </a:p>
          <a:p>
            <a:pPr>
              <a:spcBef>
                <a:spcPts val="600"/>
              </a:spcBef>
              <a:spcAft>
                <a:spcPts val="600"/>
              </a:spcAft>
            </a:pPr>
            <a:endParaRPr lang="en-US" sz="105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DD2FAF39-EF8D-0B8B-D375-0FDC442301F0}"/>
              </a:ext>
            </a:extLst>
          </p:cNvPr>
          <p:cNvSpPr>
            <a:spLocks/>
          </p:cNvSpPr>
          <p:nvPr userDrawn="1"/>
        </p:nvSpPr>
        <p:spPr>
          <a:xfrm>
            <a:off x="417617" y="8828673"/>
            <a:ext cx="6936830" cy="369332"/>
          </a:xfrm>
          <a:prstGeom prst="rect">
            <a:avLst/>
          </a:prstGeom>
        </p:spPr>
        <p:txBody>
          <a:bodyPr wrap="square" lIns="45720" rIns="45720" anchor="ctr">
            <a:noAutofit/>
          </a:bodyPr>
          <a:lstStyle/>
          <a:p>
            <a:pPr defTabSz="700815" fontAlgn="base">
              <a:spcBef>
                <a:spcPts val="300"/>
              </a:spcBef>
              <a:spcAft>
                <a:spcPct val="0"/>
              </a:spcAft>
              <a:defRPr/>
            </a:pPr>
            <a:r>
              <a:rPr lang="en-US" sz="1300" kern="0" dirty="0">
                <a:solidFill>
                  <a:srgbClr val="5D5BD4"/>
                </a:solidFill>
                <a:latin typeface="Segoe UI Semibold" panose="020B0702040204020203" pitchFamily="34" charset="0"/>
                <a:cs typeface="Segoe UI Semibold" panose="020B0702040204020203" pitchFamily="34" charset="0"/>
              </a:rPr>
              <a:t>We are here to help you transition to a modern voice solution. Give us a call. </a:t>
            </a:r>
          </a:p>
        </p:txBody>
      </p:sp>
      <p:pic>
        <p:nvPicPr>
          <p:cNvPr id="10" name="Picture 9">
            <a:extLst>
              <a:ext uri="{FF2B5EF4-FFF2-40B4-BE49-F238E27FC236}">
                <a16:creationId xmlns:a16="http://schemas.microsoft.com/office/drawing/2014/main" id="{411966F4-E5F3-22AF-8DC0-29E155263FAB}"/>
              </a:ext>
            </a:extLst>
          </p:cNvPr>
          <p:cNvPicPr>
            <a:picLocks noChangeAspect="1"/>
          </p:cNvPicPr>
          <p:nvPr userDrawn="1"/>
        </p:nvPicPr>
        <p:blipFill>
          <a:blip r:embed="rId2"/>
          <a:stretch>
            <a:fillRect/>
          </a:stretch>
        </p:blipFill>
        <p:spPr>
          <a:xfrm>
            <a:off x="6161618" y="365080"/>
            <a:ext cx="1170678" cy="430626"/>
          </a:xfrm>
          <a:prstGeom prst="rect">
            <a:avLst/>
          </a:prstGeom>
        </p:spPr>
      </p:pic>
      <p:sp>
        <p:nvSpPr>
          <p:cNvPr id="11" name="Rectangle 10">
            <a:extLst>
              <a:ext uri="{FF2B5EF4-FFF2-40B4-BE49-F238E27FC236}">
                <a16:creationId xmlns:a16="http://schemas.microsoft.com/office/drawing/2014/main" id="{FA059A79-70E8-F08E-AFCE-60596A92D6FC}"/>
              </a:ext>
            </a:extLst>
          </p:cNvPr>
          <p:cNvSpPr>
            <a:spLocks/>
          </p:cNvSpPr>
          <p:nvPr userDrawn="1"/>
        </p:nvSpPr>
        <p:spPr bwMode="auto">
          <a:xfrm>
            <a:off x="5161848" y="4790268"/>
            <a:ext cx="2194560" cy="3324952"/>
          </a:xfrm>
          <a:prstGeom prst="rect">
            <a:avLst/>
          </a:prstGeom>
          <a:solidFill>
            <a:schemeClr val="bg1"/>
          </a:solidFill>
          <a:ln w="6350" cap="flat" cmpd="sng" algn="ctr">
            <a:noFill/>
            <a:prstDash val="solid"/>
            <a:headEnd type="none" w="med" len="med"/>
            <a:tailEnd type="none" w="med" len="med"/>
          </a:ln>
          <a:effectLst>
            <a:outerShdw blurRad="127000" algn="ctr" rotWithShape="0">
              <a:schemeClr val="accent5">
                <a:alpha val="30000"/>
              </a:schemeClr>
            </a:outerShdw>
          </a:effectLst>
        </p:spPr>
        <p:txBody>
          <a:bodyPr rot="0" spcFirstLastPara="0" vert="horz" wrap="square" lIns="91440" tIns="91440" rIns="91440" bIns="228600" numCol="1" spcCol="0" rtlCol="0" fromWordArt="0" anchor="b" anchorCtr="0" forceAA="0" compatLnSpc="1">
            <a:prstTxWarp prst="textNoShape">
              <a:avLst/>
            </a:prstTxWarp>
            <a:noAutofit/>
          </a:bodyP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algn="ctr" defTabSz="700815" fontAlgn="base">
              <a:spcBef>
                <a:spcPts val="300"/>
              </a:spcBef>
              <a:spcAft>
                <a:spcPct val="0"/>
              </a:spcAft>
              <a:defRPr/>
            </a:pPr>
            <a:r>
              <a:rPr lang="en-US" sz="1300" kern="0" dirty="0">
                <a:solidFill>
                  <a:srgbClr val="5D5BD4"/>
                </a:solidFill>
                <a:latin typeface="Segoe UI Semibold" panose="020B0702040204020203" pitchFamily="34" charset="0"/>
                <a:cs typeface="Segoe UI Semibold" panose="020B0702040204020203" pitchFamily="34" charset="0"/>
              </a:rPr>
              <a:t>Streamline </a:t>
            </a:r>
            <a:br>
              <a:rPr lang="en-US" sz="1300" kern="0" dirty="0">
                <a:solidFill>
                  <a:srgbClr val="5D5BD4"/>
                </a:solidFill>
                <a:latin typeface="Segoe UI Semibold" panose="020B0702040204020203" pitchFamily="34" charset="0"/>
                <a:cs typeface="Segoe UI Semibold" panose="020B0702040204020203" pitchFamily="34" charset="0"/>
              </a:rPr>
            </a:br>
            <a:r>
              <a:rPr lang="en-US" sz="1300" kern="0" dirty="0">
                <a:solidFill>
                  <a:srgbClr val="5D5BD4"/>
                </a:solidFill>
                <a:latin typeface="Segoe UI Semibold" panose="020B0702040204020203" pitchFamily="34" charset="0"/>
                <a:cs typeface="Segoe UI Semibold" panose="020B0702040204020203" pitchFamily="34" charset="0"/>
              </a:rPr>
              <a:t>management</a:t>
            </a:r>
          </a:p>
          <a:p>
            <a:pPr algn="ctr" defTabSz="700815" fontAlgn="base">
              <a:spcBef>
                <a:spcPts val="600"/>
              </a:spcBef>
              <a:spcAft>
                <a:spcPct val="0"/>
              </a:spcAft>
              <a:defRPr/>
            </a:pPr>
            <a:r>
              <a:rPr lang="en-US" sz="1200" dirty="0">
                <a:latin typeface="Segoe UI" panose="020B0502040204020203" pitchFamily="34" charset="0"/>
                <a:cs typeface="Segoe UI" panose="020B0502040204020203" pitchFamily="34" charset="0"/>
              </a:rPr>
              <a:t>Save time &amp; money with one app, from one provider, with one low-price. </a:t>
            </a:r>
          </a:p>
        </p:txBody>
      </p:sp>
      <p:pic>
        <p:nvPicPr>
          <p:cNvPr id="12" name="Picture 11" descr="A person sitting at a desk in front of a computer&#10;&#10;Description automatically generated">
            <a:extLst>
              <a:ext uri="{FF2B5EF4-FFF2-40B4-BE49-F238E27FC236}">
                <a16:creationId xmlns:a16="http://schemas.microsoft.com/office/drawing/2014/main" id="{C3564E8B-389C-BA3E-54AE-ED036259B95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90" t="405" r="288" b="1544"/>
          <a:stretch/>
        </p:blipFill>
        <p:spPr>
          <a:xfrm>
            <a:off x="5161848" y="4790268"/>
            <a:ext cx="2194560" cy="1860356"/>
          </a:xfrm>
          <a:prstGeom prst="rect">
            <a:avLst/>
          </a:prstGeom>
          <a:noFill/>
          <a:effectLst/>
        </p:spPr>
      </p:pic>
      <p:sp>
        <p:nvSpPr>
          <p:cNvPr id="13" name="Rectangle 12">
            <a:extLst>
              <a:ext uri="{FF2B5EF4-FFF2-40B4-BE49-F238E27FC236}">
                <a16:creationId xmlns:a16="http://schemas.microsoft.com/office/drawing/2014/main" id="{E68109AB-31E6-5D62-0A08-07CD62657963}"/>
              </a:ext>
            </a:extLst>
          </p:cNvPr>
          <p:cNvSpPr>
            <a:spLocks/>
          </p:cNvSpPr>
          <p:nvPr userDrawn="1"/>
        </p:nvSpPr>
        <p:spPr bwMode="auto">
          <a:xfrm>
            <a:off x="422342" y="4790268"/>
            <a:ext cx="2194560" cy="3324952"/>
          </a:xfrm>
          <a:prstGeom prst="rect">
            <a:avLst/>
          </a:prstGeom>
          <a:solidFill>
            <a:schemeClr val="bg1"/>
          </a:solidFill>
          <a:effectLst>
            <a:outerShdw blurRad="127000" algn="ctr" rotWithShape="0">
              <a:schemeClr val="accent5">
                <a:alpha val="30000"/>
              </a:schemeClr>
            </a:outerShdw>
          </a:effectLst>
        </p:spPr>
        <p:txBody>
          <a:bodyPr rot="0" spcFirstLastPara="0" vert="horz" wrap="square" lIns="91440" tIns="91440" rIns="91440" bIns="228600" numCol="1" spcCol="0" rtlCol="0" fromWordArt="0" anchor="b" anchorCtr="0" forceAA="0" compatLnSpc="1">
            <a:prstTxWarp prst="textNoShape">
              <a:avLst/>
            </a:prstTxWarp>
            <a:noAutofit/>
          </a:bodyP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lvl="0" algn="ctr" defTabSz="700815" fontAlgn="base">
              <a:spcBef>
                <a:spcPts val="300"/>
              </a:spcBef>
              <a:spcAft>
                <a:spcPct val="0"/>
              </a:spcAft>
              <a:defRPr/>
            </a:pPr>
            <a:r>
              <a:rPr lang="en-US" sz="1300" kern="0" dirty="0">
                <a:solidFill>
                  <a:srgbClr val="5D5BD4"/>
                </a:solidFill>
                <a:latin typeface="Segoe UI Semibold" panose="020B0702040204020203" pitchFamily="34" charset="0"/>
                <a:ea typeface="Segoe UI" pitchFamily="34" charset="0"/>
                <a:cs typeface="Segoe UI Semibold" panose="020B0702040204020203" pitchFamily="34" charset="0"/>
              </a:rPr>
              <a:t>Work from anywhere, </a:t>
            </a:r>
            <a:br>
              <a:rPr lang="en-US" sz="1300" kern="0" dirty="0">
                <a:solidFill>
                  <a:srgbClr val="5D5BD4"/>
                </a:solidFill>
                <a:latin typeface="Segoe UI Semibold" panose="020B0702040204020203" pitchFamily="34" charset="0"/>
                <a:ea typeface="Segoe UI" pitchFamily="34" charset="0"/>
                <a:cs typeface="Segoe UI Semibold" panose="020B0702040204020203" pitchFamily="34" charset="0"/>
              </a:rPr>
            </a:br>
            <a:r>
              <a:rPr lang="en-US" sz="1300" kern="0" dirty="0">
                <a:solidFill>
                  <a:srgbClr val="5D5BD4"/>
                </a:solidFill>
                <a:latin typeface="Segoe UI Semibold" panose="020B0702040204020203" pitchFamily="34" charset="0"/>
                <a:ea typeface="Segoe UI" pitchFamily="34" charset="0"/>
                <a:cs typeface="Segoe UI Semibold" panose="020B0702040204020203" pitchFamily="34" charset="0"/>
              </a:rPr>
              <a:t>on any device</a:t>
            </a:r>
          </a:p>
          <a:p>
            <a:pPr lvl="0" algn="ctr" defTabSz="700815" fontAlgn="base">
              <a:spcBef>
                <a:spcPts val="600"/>
              </a:spcBef>
              <a:spcAft>
                <a:spcPct val="0"/>
              </a:spcAft>
              <a:defRPr/>
            </a:pPr>
            <a:r>
              <a:rPr lang="en-US" sz="1200" dirty="0">
                <a:latin typeface="Segoe UI" panose="020B0502040204020203" pitchFamily="34" charset="0"/>
                <a:cs typeface="Segoe UI" panose="020B0502040204020203" pitchFamily="34" charset="0"/>
              </a:rPr>
              <a:t>One phone number across your computer, mobile, and desk phone</a:t>
            </a:r>
          </a:p>
        </p:txBody>
      </p:sp>
      <p:sp>
        <p:nvSpPr>
          <p:cNvPr id="14" name="Rectangle 13">
            <a:extLst>
              <a:ext uri="{FF2B5EF4-FFF2-40B4-BE49-F238E27FC236}">
                <a16:creationId xmlns:a16="http://schemas.microsoft.com/office/drawing/2014/main" id="{745B004C-97B1-BE36-76B8-B69FEFB011A6}"/>
              </a:ext>
            </a:extLst>
          </p:cNvPr>
          <p:cNvSpPr>
            <a:spLocks/>
          </p:cNvSpPr>
          <p:nvPr userDrawn="1"/>
        </p:nvSpPr>
        <p:spPr bwMode="auto">
          <a:xfrm>
            <a:off x="2792095" y="4790268"/>
            <a:ext cx="2194560" cy="3324952"/>
          </a:xfrm>
          <a:prstGeom prst="rect">
            <a:avLst/>
          </a:prstGeom>
          <a:solidFill>
            <a:schemeClr val="bg1"/>
          </a:solidFill>
          <a:ln w="6350" cap="flat" cmpd="sng" algn="ctr">
            <a:noFill/>
            <a:prstDash val="solid"/>
            <a:headEnd type="none" w="med" len="med"/>
            <a:tailEnd type="none" w="med" len="med"/>
          </a:ln>
          <a:effectLst>
            <a:outerShdw blurRad="127000" algn="ctr" rotWithShape="0">
              <a:schemeClr val="accent5">
                <a:alpha val="30000"/>
              </a:schemeClr>
            </a:outerShdw>
          </a:effectLst>
        </p:spPr>
        <p:txBody>
          <a:bodyPr rot="0" spcFirstLastPara="0" vert="horz" wrap="square" lIns="91440" tIns="91440" rIns="91440" bIns="228600" numCol="1" spcCol="0" rtlCol="0" fromWordArt="0" anchor="b" anchorCtr="0" forceAA="0" compatLnSpc="1">
            <a:prstTxWarp prst="textNoShape">
              <a:avLst/>
            </a:prstTxWarp>
            <a:noAutofit/>
          </a:bodyP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algn="ctr" defTabSz="700815" fontAlgn="base">
              <a:spcBef>
                <a:spcPts val="300"/>
              </a:spcBef>
              <a:spcAft>
                <a:spcPct val="0"/>
              </a:spcAft>
              <a:defRPr/>
            </a:pPr>
            <a:r>
              <a:rPr lang="en-US" sz="1300" kern="0" dirty="0">
                <a:solidFill>
                  <a:srgbClr val="5D5BD4"/>
                </a:solidFill>
                <a:latin typeface="Segoe UI Semibold" panose="020B0702040204020203" pitchFamily="34" charset="0"/>
                <a:cs typeface="Segoe UI Semibold" panose="020B0702040204020203" pitchFamily="34" charset="0"/>
              </a:rPr>
              <a:t>Secure, reliable, </a:t>
            </a:r>
            <a:br>
              <a:rPr lang="en-US" sz="1300" kern="0" dirty="0">
                <a:solidFill>
                  <a:srgbClr val="5D5BD4"/>
                </a:solidFill>
                <a:latin typeface="Segoe UI Semibold" panose="020B0702040204020203" pitchFamily="34" charset="0"/>
                <a:cs typeface="Segoe UI Semibold" panose="020B0702040204020203" pitchFamily="34" charset="0"/>
              </a:rPr>
            </a:br>
            <a:r>
              <a:rPr lang="en-US" sz="1300" kern="0" dirty="0">
                <a:solidFill>
                  <a:srgbClr val="5D5BD4"/>
                </a:solidFill>
                <a:latin typeface="Segoe UI Semibold" panose="020B0702040204020203" pitchFamily="34" charset="0"/>
                <a:cs typeface="Segoe UI Semibold" panose="020B0702040204020203" pitchFamily="34" charset="0"/>
              </a:rPr>
              <a:t>&amp; rich calling</a:t>
            </a:r>
          </a:p>
          <a:p>
            <a:pPr algn="ctr" defTabSz="700815" fontAlgn="base">
              <a:spcBef>
                <a:spcPts val="600"/>
              </a:spcBef>
              <a:spcAft>
                <a:spcPct val="0"/>
              </a:spcAft>
              <a:defRPr/>
            </a:pPr>
            <a:r>
              <a:rPr lang="en-US" sz="1200" dirty="0">
                <a:latin typeface="Segoe UI" panose="020B0502040204020203" pitchFamily="34" charset="0"/>
                <a:cs typeface="Segoe UI" panose="020B0502040204020203" pitchFamily="34" charset="0"/>
              </a:rPr>
              <a:t>Cloud calling features you can count on plus built-in redundancy &amp; load balancing</a:t>
            </a:r>
          </a:p>
        </p:txBody>
      </p:sp>
      <p:pic>
        <p:nvPicPr>
          <p:cNvPr id="15" name="Picture 14" descr="A person talking on a cell phone&#10;&#10;Description automatically generated">
            <a:extLst>
              <a:ext uri="{FF2B5EF4-FFF2-40B4-BE49-F238E27FC236}">
                <a16:creationId xmlns:a16="http://schemas.microsoft.com/office/drawing/2014/main" id="{F260A0BC-8032-AE75-2732-29148254163D}"/>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1510" t="2772" r="1619" b="2772"/>
          <a:stretch/>
        </p:blipFill>
        <p:spPr>
          <a:xfrm>
            <a:off x="2778188" y="4790268"/>
            <a:ext cx="2213229" cy="1860356"/>
          </a:xfrm>
          <a:prstGeom prst="rect">
            <a:avLst/>
          </a:prstGeom>
          <a:noFill/>
          <a:effectLst/>
        </p:spPr>
      </p:pic>
      <p:pic>
        <p:nvPicPr>
          <p:cNvPr id="16" name="Picture 15" descr="A picture containing person, building, person, person&#10;&#10;Description automatically generated">
            <a:extLst>
              <a:ext uri="{FF2B5EF4-FFF2-40B4-BE49-F238E27FC236}">
                <a16:creationId xmlns:a16="http://schemas.microsoft.com/office/drawing/2014/main" id="{DCE06444-5667-0AF3-7A90-7A34EC88FAA3}"/>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9980" t="565" r="14766" b="35658"/>
          <a:stretch/>
        </p:blipFill>
        <p:spPr>
          <a:xfrm>
            <a:off x="420914" y="4790268"/>
            <a:ext cx="2195142" cy="1860356"/>
          </a:xfrm>
          <a:prstGeom prst="rect">
            <a:avLst/>
          </a:prstGeom>
        </p:spPr>
      </p:pic>
      <p:sp>
        <p:nvSpPr>
          <p:cNvPr id="20" name="Picture Placeholder 44">
            <a:extLst>
              <a:ext uri="{FF2B5EF4-FFF2-40B4-BE49-F238E27FC236}">
                <a16:creationId xmlns:a16="http://schemas.microsoft.com/office/drawing/2014/main" id="{46124A15-6BFF-CB54-F0E4-97FBDBEF7DBF}"/>
              </a:ext>
            </a:extLst>
          </p:cNvPr>
          <p:cNvSpPr>
            <a:spLocks noGrp="1"/>
          </p:cNvSpPr>
          <p:nvPr>
            <p:ph type="pic" sz="quarter" idx="11" hasCustomPrompt="1"/>
          </p:nvPr>
        </p:nvSpPr>
        <p:spPr>
          <a:xfrm>
            <a:off x="479425" y="340007"/>
            <a:ext cx="1571625" cy="480773"/>
          </a:xfrm>
        </p:spPr>
        <p:txBody>
          <a:bodyPr>
            <a:noAutofit/>
          </a:bodyPr>
          <a:lstStyle>
            <a:lvl1pPr>
              <a:defRPr lang="en-US" sz="900" kern="1200" spc="0" baseline="0" dirty="0" smtClean="0">
                <a:solidFill>
                  <a:schemeClr val="tx1"/>
                </a:solidFill>
                <a:latin typeface="Segoe UI" panose="020B0502040204020203" pitchFamily="34" charset="0"/>
                <a:ea typeface="Calibri" panose="020F0502020204030204" pitchFamily="34" charset="0"/>
                <a:cs typeface="Segoe UI" panose="020B0502040204020203" pitchFamily="34" charset="0"/>
              </a:defRPr>
            </a:lvl1pPr>
          </a:lstStyle>
          <a:p>
            <a:pPr marL="0" marR="0" lvl="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a:pPr>
            <a:r>
              <a:rPr lang="en-US" dirty="0"/>
              <a:t>Insert your logo </a:t>
            </a:r>
            <a:br>
              <a:rPr lang="en-US" dirty="0"/>
            </a:br>
            <a:r>
              <a:rPr lang="en-US" dirty="0"/>
              <a:t>with a transparent background here</a:t>
            </a:r>
          </a:p>
        </p:txBody>
      </p:sp>
      <p:sp>
        <p:nvSpPr>
          <p:cNvPr id="3" name="Text Placeholder 22">
            <a:extLst>
              <a:ext uri="{FF2B5EF4-FFF2-40B4-BE49-F238E27FC236}">
                <a16:creationId xmlns:a16="http://schemas.microsoft.com/office/drawing/2014/main" id="{AC92523E-9730-7820-5E05-5C95E545E964}"/>
              </a:ext>
            </a:extLst>
          </p:cNvPr>
          <p:cNvSpPr>
            <a:spLocks noGrp="1"/>
          </p:cNvSpPr>
          <p:nvPr>
            <p:ph type="body" sz="quarter" idx="12" hasCustomPrompt="1"/>
          </p:nvPr>
        </p:nvSpPr>
        <p:spPr>
          <a:xfrm>
            <a:off x="479425" y="9279655"/>
            <a:ext cx="6951684" cy="157287"/>
          </a:xfrm>
        </p:spPr>
        <p:txBody>
          <a:bodyPr/>
          <a:lstStyle>
            <a:lvl1pPr marL="0" indent="0">
              <a:buFontTx/>
              <a:buNone/>
              <a:defRPr sz="1050"/>
            </a:lvl1pPr>
          </a:lstStyle>
          <a:p>
            <a:pPr marL="97357" marR="0" lvl="0" indent="-97357" algn="l" defTabSz="3972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a:pPr>
            <a:r>
              <a:rPr kumimoji="0" lang="en-US" sz="1022"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rPr>
              <a:t>Insert your company’s contact information here: email, phone, website, etc. or delete this box.</a:t>
            </a:r>
          </a:p>
        </p:txBody>
      </p:sp>
    </p:spTree>
    <p:extLst>
      <p:ext uri="{BB962C8B-B14F-4D97-AF65-F5344CB8AC3E}">
        <p14:creationId xmlns:p14="http://schemas.microsoft.com/office/powerpoint/2010/main" val="123139934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D6B11891-143A-1B98-D8D9-AAC9434B0CFF}"/>
              </a:ext>
            </a:extLst>
          </p:cNvPr>
          <p:cNvSpPr>
            <a:spLocks/>
          </p:cNvSpPr>
          <p:nvPr userDrawn="1"/>
        </p:nvSpPr>
        <p:spPr bwMode="auto">
          <a:xfrm>
            <a:off x="0" y="3975100"/>
            <a:ext cx="7772400" cy="6083299"/>
          </a:xfrm>
          <a:prstGeom prst="rect">
            <a:avLst/>
          </a:prstGeom>
          <a:solidFill>
            <a:srgbClr val="E6E6E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Rectangle 1">
            <a:extLst>
              <a:ext uri="{FF2B5EF4-FFF2-40B4-BE49-F238E27FC236}">
                <a16:creationId xmlns:a16="http://schemas.microsoft.com/office/drawing/2014/main" id="{D05AAA36-E856-7E1D-C1F3-188F50A9FF84}"/>
              </a:ext>
            </a:extLst>
          </p:cNvPr>
          <p:cNvSpPr>
            <a:spLocks/>
          </p:cNvSpPr>
          <p:nvPr userDrawn="1"/>
        </p:nvSpPr>
        <p:spPr bwMode="auto">
          <a:xfrm>
            <a:off x="439207" y="8132597"/>
            <a:ext cx="6929902" cy="1019393"/>
          </a:xfrm>
          <a:prstGeom prst="rect">
            <a:avLst/>
          </a:prstGeom>
          <a:solidFill>
            <a:schemeClr val="bg1"/>
          </a:solidFill>
          <a:effectLst>
            <a:outerShdw blurRad="127000" algn="ctr" rotWithShape="0">
              <a:schemeClr val="accent5">
                <a:alpha val="30000"/>
              </a:schemeClr>
            </a:outerShdw>
          </a:effectLst>
        </p:spPr>
        <p:txBody>
          <a:bodyPr rot="0" spcFirstLastPara="0" vert="horz" wrap="square" lIns="91427" tIns="182880" rIns="91427" bIns="45713" numCol="1" spcCol="0" rtlCol="0" fromWordArt="0" anchor="t" anchorCtr="0" forceAA="0" compatLnSpc="1">
            <a:prstTxWarp prst="textNoShape">
              <a:avLst/>
            </a:prstTxWarp>
            <a:noAutofit/>
          </a:bodyP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algn="ctr" defTabSz="700815" fontAlgn="base">
              <a:spcBef>
                <a:spcPts val="300"/>
              </a:spcBef>
              <a:spcAft>
                <a:spcPct val="0"/>
              </a:spcAft>
            </a:pPr>
            <a:br>
              <a:rPr lang="en-US" sz="1400" kern="0" dirty="0">
                <a:solidFill>
                  <a:schemeClr val="accent1"/>
                </a:solidFill>
                <a:latin typeface="Segoe UI Semibold" panose="020B0702040204020203" pitchFamily="34" charset="0"/>
                <a:cs typeface="Segoe UI Semibold" panose="020B0702040204020203" pitchFamily="34" charset="0"/>
              </a:rPr>
            </a:br>
            <a:br>
              <a:rPr lang="en-US" sz="1400" kern="0" dirty="0">
                <a:solidFill>
                  <a:schemeClr val="accent1"/>
                </a:solidFill>
                <a:latin typeface="Segoe UI Semibold" panose="020B0702040204020203" pitchFamily="34" charset="0"/>
                <a:cs typeface="Segoe UI Semibold" panose="020B0702040204020203" pitchFamily="34" charset="0"/>
              </a:rPr>
            </a:br>
            <a:br>
              <a:rPr lang="en-US" sz="1400" kern="0" dirty="0">
                <a:solidFill>
                  <a:schemeClr val="accent1"/>
                </a:solidFill>
                <a:latin typeface="Segoe UI Semibold" panose="020B0702040204020203" pitchFamily="34" charset="0"/>
                <a:cs typeface="Segoe UI Semibold" panose="020B0702040204020203" pitchFamily="34" charset="0"/>
              </a:rPr>
            </a:br>
            <a:br>
              <a:rPr lang="en-US" sz="1400" kern="0" dirty="0">
                <a:solidFill>
                  <a:schemeClr val="accent1"/>
                </a:solidFill>
                <a:latin typeface="Segoe UI Semibold" panose="020B0702040204020203" pitchFamily="34" charset="0"/>
                <a:cs typeface="Segoe UI Semibold" panose="020B0702040204020203" pitchFamily="34" charset="0"/>
              </a:rPr>
            </a:br>
            <a:endParaRPr lang="en-US" sz="1400" kern="0" dirty="0">
              <a:solidFill>
                <a:schemeClr val="accent1"/>
              </a:solidFill>
              <a:latin typeface="Segoe UI Semibold" panose="020B0702040204020203" pitchFamily="34" charset="0"/>
              <a:cs typeface="Segoe UI Semibold" panose="020B0702040204020203" pitchFamily="34" charset="0"/>
            </a:endParaRPr>
          </a:p>
          <a:p>
            <a:pPr algn="ctr" defTabSz="700815" fontAlgn="base">
              <a:spcBef>
                <a:spcPts val="300"/>
              </a:spcBef>
              <a:spcAft>
                <a:spcPct val="0"/>
              </a:spcAft>
            </a:pPr>
            <a:endParaRPr lang="en-US" sz="1400" kern="0" dirty="0">
              <a:solidFill>
                <a:schemeClr val="accent1"/>
              </a:solidFill>
              <a:latin typeface="Segoe UI Semibold" panose="020B0702040204020203" pitchFamily="34" charset="0"/>
              <a:cs typeface="Segoe UI Semibold" panose="020B0702040204020203" pitchFamily="34" charset="0"/>
            </a:endParaRPr>
          </a:p>
        </p:txBody>
      </p:sp>
      <p:sp>
        <p:nvSpPr>
          <p:cNvPr id="4" name="TextBox 3">
            <a:extLst>
              <a:ext uri="{FF2B5EF4-FFF2-40B4-BE49-F238E27FC236}">
                <a16:creationId xmlns:a16="http://schemas.microsoft.com/office/drawing/2014/main" id="{56F66044-9AA5-041C-71FF-AF78AB7BC9A5}"/>
              </a:ext>
            </a:extLst>
          </p:cNvPr>
          <p:cNvSpPr txBox="1">
            <a:spLocks/>
          </p:cNvSpPr>
          <p:nvPr userDrawn="1"/>
        </p:nvSpPr>
        <p:spPr>
          <a:xfrm>
            <a:off x="417617" y="1513268"/>
            <a:ext cx="6649989" cy="2263329"/>
          </a:xfrm>
          <a:prstGeom prst="rect">
            <a:avLst/>
          </a:prstGeom>
          <a:noFill/>
        </p:spPr>
        <p:txBody>
          <a:bodyPr wrap="square" lIns="0" rIns="45720" rtlCol="0">
            <a:noAutofit/>
          </a:bodyPr>
          <a:lstStyle/>
          <a:p>
            <a:r>
              <a:rPr lang="en-US" sz="3600" spc="-50" dirty="0">
                <a:solidFill>
                  <a:srgbClr val="5D5BD4"/>
                </a:solidFill>
                <a:latin typeface="Segoe UI Semibold" panose="020B0702040204020203" pitchFamily="34" charset="0"/>
                <a:cs typeface="Segoe UI Semibold" panose="020B0702040204020203" pitchFamily="34" charset="0"/>
              </a:rPr>
              <a:t>Teams Phone</a:t>
            </a:r>
            <a:br>
              <a:rPr lang="en-US" sz="3200" spc="-50" dirty="0">
                <a:solidFill>
                  <a:srgbClr val="0078D4"/>
                </a:solidFill>
                <a:latin typeface="Segoe UI" panose="020B0502040204020203" pitchFamily="34" charset="0"/>
                <a:cs typeface="Segoe UI" panose="020B0502040204020203" pitchFamily="34" charset="0"/>
              </a:rPr>
            </a:br>
            <a:r>
              <a:rPr lang="en-US" dirty="0">
                <a:latin typeface="Segoe UI Semibold" panose="020B0702040204020203" pitchFamily="34" charset="0"/>
                <a:cs typeface="Segoe UI Semibold" panose="020B0702040204020203" pitchFamily="34" charset="0"/>
              </a:rPr>
              <a:t>The most productive phone system built into Microsoft Teams</a:t>
            </a:r>
          </a:p>
          <a:p>
            <a:endParaRPr lang="en-US" sz="1300" dirty="0">
              <a:latin typeface="Segoe UI" panose="020B0502040204020203" pitchFamily="34" charset="0"/>
              <a:cs typeface="Segoe UI" panose="020B0502040204020203" pitchFamily="34" charset="0"/>
            </a:endParaRPr>
          </a:p>
          <a:p>
            <a:pPr>
              <a:spcAft>
                <a:spcPts val="600"/>
              </a:spcAft>
            </a:pPr>
            <a:endParaRPr lang="en-US" sz="1300" dirty="0">
              <a:latin typeface="Segoe UI" panose="020B0502040204020203" pitchFamily="34" charset="0"/>
              <a:cs typeface="Segoe UI" panose="020B0502040204020203" pitchFamily="34" charset="0"/>
            </a:endParaRPr>
          </a:p>
          <a:p>
            <a:pPr>
              <a:spcAft>
                <a:spcPts val="600"/>
              </a:spcAft>
            </a:pPr>
            <a:r>
              <a:rPr lang="en-US" sz="1300" dirty="0">
                <a:latin typeface="Segoe UI" panose="020B0502040204020203" pitchFamily="34" charset="0"/>
                <a:cs typeface="Segoe UI" panose="020B0502040204020203" pitchFamily="34" charset="0"/>
              </a:rPr>
              <a:t>Teams Phone is a cloud-based phone system in Microsoft Teams. Together, they deliver an all-in-one communication solution that brings together calling, chat, and meetings into a single app.</a:t>
            </a:r>
          </a:p>
          <a:p>
            <a:pPr>
              <a:spcAft>
                <a:spcPts val="600"/>
              </a:spcAft>
            </a:pPr>
            <a:endParaRPr lang="en-US" sz="1300" dirty="0">
              <a:latin typeface="Segoe UI" panose="020B0502040204020203" pitchFamily="34" charset="0"/>
              <a:cs typeface="Segoe UI" panose="020B0502040204020203" pitchFamily="34" charset="0"/>
            </a:endParaRPr>
          </a:p>
          <a:p>
            <a:pPr>
              <a:spcAft>
                <a:spcPts val="600"/>
              </a:spcAft>
            </a:pPr>
            <a:endParaRPr lang="en-US" sz="10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42ACE55E-167C-F896-3D52-A05088B1DF2C}"/>
              </a:ext>
            </a:extLst>
          </p:cNvPr>
          <p:cNvGrpSpPr>
            <a:grpSpLocks/>
          </p:cNvGrpSpPr>
          <p:nvPr userDrawn="1"/>
        </p:nvGrpSpPr>
        <p:grpSpPr>
          <a:xfrm>
            <a:off x="439207" y="8125167"/>
            <a:ext cx="6929901" cy="376588"/>
            <a:chOff x="429452" y="6829649"/>
            <a:chExt cx="6780874" cy="376588"/>
          </a:xfrm>
        </p:grpSpPr>
        <p:sp>
          <p:nvSpPr>
            <p:cNvPr id="7" name="Rectangle 6">
              <a:extLst>
                <a:ext uri="{FF2B5EF4-FFF2-40B4-BE49-F238E27FC236}">
                  <a16:creationId xmlns:a16="http://schemas.microsoft.com/office/drawing/2014/main" id="{03911871-DC2C-A46A-56F2-061990D66C50}"/>
                </a:ext>
              </a:extLst>
            </p:cNvPr>
            <p:cNvSpPr>
              <a:spLocks/>
            </p:cNvSpPr>
            <p:nvPr/>
          </p:nvSpPr>
          <p:spPr bwMode="auto">
            <a:xfrm>
              <a:off x="429452" y="6836905"/>
              <a:ext cx="6780873" cy="369332"/>
            </a:xfrm>
            <a:prstGeom prst="rect">
              <a:avLst/>
            </a:prstGeom>
            <a:solidFill>
              <a:srgbClr val="5D5BD4"/>
            </a:solidFill>
            <a:ln>
              <a:solidFill>
                <a:srgbClr val="5D5BD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a:extLst>
                <a:ext uri="{FF2B5EF4-FFF2-40B4-BE49-F238E27FC236}">
                  <a16:creationId xmlns:a16="http://schemas.microsoft.com/office/drawing/2014/main" id="{DB8886BB-843C-0280-574C-5EC5613D073C}"/>
                </a:ext>
              </a:extLst>
            </p:cNvPr>
            <p:cNvSpPr>
              <a:spLocks/>
            </p:cNvSpPr>
            <p:nvPr/>
          </p:nvSpPr>
          <p:spPr>
            <a:xfrm>
              <a:off x="556380" y="6829649"/>
              <a:ext cx="6653946" cy="369332"/>
            </a:xfrm>
            <a:prstGeom prst="rect">
              <a:avLst/>
            </a:prstGeom>
          </p:spPr>
          <p:txBody>
            <a:bodyPr wrap="square" lIns="45720" rIns="45720" anchor="ctr">
              <a:noAutofit/>
            </a:bodyPr>
            <a:lstStyle/>
            <a:p>
              <a:endParaRPr lang="en-US" sz="1300" dirty="0">
                <a:solidFill>
                  <a:schemeClr val="bg1"/>
                </a:solidFill>
                <a:latin typeface="Segoe UI Semibold" panose="020B0502040204020203" pitchFamily="34" charset="0"/>
                <a:cs typeface="Segoe UI Semibold" panose="020B0502040204020203" pitchFamily="34" charset="0"/>
              </a:endParaRPr>
            </a:p>
            <a:p>
              <a:r>
                <a:rPr lang="en-US" sz="1300" dirty="0">
                  <a:solidFill>
                    <a:schemeClr val="bg1"/>
                  </a:solidFill>
                  <a:latin typeface="Segoe UI Semibold" panose="020B0502040204020203" pitchFamily="34" charset="0"/>
                  <a:cs typeface="Segoe UI Semibold" panose="020B0502040204020203" pitchFamily="34" charset="0"/>
                </a:rPr>
                <a:t>We are here to help you transition to a modern voice solution. Give us a call. </a:t>
              </a:r>
            </a:p>
            <a:p>
              <a:endParaRPr lang="en-US" sz="1300" dirty="0">
                <a:solidFill>
                  <a:schemeClr val="bg1"/>
                </a:solidFill>
                <a:latin typeface="Segoe UI Semibold" panose="020B0502040204020203" pitchFamily="34" charset="0"/>
                <a:cs typeface="Segoe UI Semibold" panose="020B0502040204020203" pitchFamily="34" charset="0"/>
              </a:endParaRPr>
            </a:p>
          </p:txBody>
        </p:sp>
      </p:grpSp>
      <p:sp>
        <p:nvSpPr>
          <p:cNvPr id="12" name="Rectangle 11">
            <a:extLst>
              <a:ext uri="{FF2B5EF4-FFF2-40B4-BE49-F238E27FC236}">
                <a16:creationId xmlns:a16="http://schemas.microsoft.com/office/drawing/2014/main" id="{40D129B5-1110-B979-85E8-9FCCCC412A6D}"/>
              </a:ext>
            </a:extLst>
          </p:cNvPr>
          <p:cNvSpPr>
            <a:spLocks/>
          </p:cNvSpPr>
          <p:nvPr userDrawn="1"/>
        </p:nvSpPr>
        <p:spPr bwMode="auto">
          <a:xfrm>
            <a:off x="5161848" y="4467833"/>
            <a:ext cx="2194560" cy="3324952"/>
          </a:xfrm>
          <a:prstGeom prst="rect">
            <a:avLst/>
          </a:prstGeom>
          <a:solidFill>
            <a:schemeClr val="bg1"/>
          </a:solidFill>
          <a:ln w="6350" cap="flat" cmpd="sng" algn="ctr">
            <a:noFill/>
            <a:prstDash val="solid"/>
            <a:headEnd type="none" w="med" len="med"/>
            <a:tailEnd type="none" w="med" len="med"/>
          </a:ln>
          <a:effectLst>
            <a:outerShdw blurRad="127000" algn="ctr" rotWithShape="0">
              <a:schemeClr val="accent5">
                <a:alpha val="30000"/>
              </a:schemeClr>
            </a:outerShdw>
          </a:effectLst>
        </p:spPr>
        <p:txBody>
          <a:bodyPr rot="0" spcFirstLastPara="0" vert="horz" wrap="square" lIns="91440" tIns="91440" rIns="91440" bIns="228600" numCol="1" spcCol="0" rtlCol="0" fromWordArt="0" anchor="b" anchorCtr="0" forceAA="0" compatLnSpc="1">
            <a:prstTxWarp prst="textNoShape">
              <a:avLst/>
            </a:prstTxWarp>
            <a:noAutofit/>
          </a:bodyP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algn="ctr" defTabSz="700815" fontAlgn="base">
              <a:spcBef>
                <a:spcPts val="300"/>
              </a:spcBef>
              <a:spcAft>
                <a:spcPct val="0"/>
              </a:spcAft>
              <a:defRPr/>
            </a:pPr>
            <a:r>
              <a:rPr lang="en-US" sz="1300" kern="0" dirty="0">
                <a:solidFill>
                  <a:srgbClr val="5D5BD4"/>
                </a:solidFill>
                <a:latin typeface="Segoe UI Semibold" panose="020B0702040204020203" pitchFamily="34" charset="0"/>
                <a:cs typeface="Segoe UI Semibold" panose="020B0702040204020203" pitchFamily="34" charset="0"/>
              </a:rPr>
              <a:t>Streamline </a:t>
            </a:r>
            <a:br>
              <a:rPr lang="en-US" sz="1300" kern="0" dirty="0">
                <a:solidFill>
                  <a:srgbClr val="5D5BD4"/>
                </a:solidFill>
                <a:latin typeface="Segoe UI Semibold" panose="020B0702040204020203" pitchFamily="34" charset="0"/>
                <a:cs typeface="Segoe UI Semibold" panose="020B0702040204020203" pitchFamily="34" charset="0"/>
              </a:rPr>
            </a:br>
            <a:r>
              <a:rPr lang="en-US" sz="1300" kern="0" dirty="0">
                <a:solidFill>
                  <a:srgbClr val="5D5BD4"/>
                </a:solidFill>
                <a:latin typeface="Segoe UI Semibold" panose="020B0702040204020203" pitchFamily="34" charset="0"/>
                <a:cs typeface="Segoe UI Semibold" panose="020B0702040204020203" pitchFamily="34" charset="0"/>
              </a:rPr>
              <a:t>management</a:t>
            </a:r>
          </a:p>
          <a:p>
            <a:pPr algn="ctr" defTabSz="700815" fontAlgn="base">
              <a:spcBef>
                <a:spcPts val="600"/>
              </a:spcBef>
              <a:spcAft>
                <a:spcPct val="0"/>
              </a:spcAft>
              <a:defRPr/>
            </a:pPr>
            <a:r>
              <a:rPr lang="en-US" sz="1200" dirty="0">
                <a:latin typeface="Segoe UI" panose="020B0502040204020203" pitchFamily="34" charset="0"/>
                <a:cs typeface="Segoe UI" panose="020B0502040204020203" pitchFamily="34" charset="0"/>
              </a:rPr>
              <a:t>Save time &amp; money with one app, from one provider, with one low-price. </a:t>
            </a:r>
          </a:p>
        </p:txBody>
      </p:sp>
      <p:pic>
        <p:nvPicPr>
          <p:cNvPr id="13" name="Picture 12" descr="A person sitting at a desk in front of a computer&#10;&#10;Description automatically generated">
            <a:extLst>
              <a:ext uri="{FF2B5EF4-FFF2-40B4-BE49-F238E27FC236}">
                <a16:creationId xmlns:a16="http://schemas.microsoft.com/office/drawing/2014/main" id="{A4BE5438-BD78-56D5-6ECB-59C2C58B811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90" t="405" r="288" b="1544"/>
          <a:stretch/>
        </p:blipFill>
        <p:spPr>
          <a:xfrm>
            <a:off x="5161848" y="4467833"/>
            <a:ext cx="2194560" cy="1860356"/>
          </a:xfrm>
          <a:prstGeom prst="rect">
            <a:avLst/>
          </a:prstGeom>
          <a:noFill/>
          <a:effectLst/>
        </p:spPr>
      </p:pic>
      <p:sp>
        <p:nvSpPr>
          <p:cNvPr id="14" name="Rectangle 13">
            <a:extLst>
              <a:ext uri="{FF2B5EF4-FFF2-40B4-BE49-F238E27FC236}">
                <a16:creationId xmlns:a16="http://schemas.microsoft.com/office/drawing/2014/main" id="{993D55FE-17CB-BFD2-2E4E-C895E7D56B92}"/>
              </a:ext>
            </a:extLst>
          </p:cNvPr>
          <p:cNvSpPr>
            <a:spLocks/>
          </p:cNvSpPr>
          <p:nvPr userDrawn="1"/>
        </p:nvSpPr>
        <p:spPr bwMode="auto">
          <a:xfrm>
            <a:off x="422342" y="4467833"/>
            <a:ext cx="2194560" cy="3324952"/>
          </a:xfrm>
          <a:prstGeom prst="rect">
            <a:avLst/>
          </a:prstGeom>
          <a:solidFill>
            <a:schemeClr val="bg1"/>
          </a:solidFill>
          <a:effectLst>
            <a:outerShdw blurRad="127000" algn="ctr" rotWithShape="0">
              <a:schemeClr val="accent5">
                <a:alpha val="30000"/>
              </a:schemeClr>
            </a:outerShdw>
          </a:effectLst>
        </p:spPr>
        <p:txBody>
          <a:bodyPr rot="0" spcFirstLastPara="0" vert="horz" wrap="square" lIns="91440" tIns="91440" rIns="91440" bIns="228600" numCol="1" spcCol="0" rtlCol="0" fromWordArt="0" anchor="b" anchorCtr="0" forceAA="0" compatLnSpc="1">
            <a:prstTxWarp prst="textNoShape">
              <a:avLst/>
            </a:prstTxWarp>
            <a:noAutofit/>
          </a:bodyP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lvl="0" algn="ctr" defTabSz="700815" fontAlgn="base">
              <a:spcBef>
                <a:spcPts val="300"/>
              </a:spcBef>
              <a:spcAft>
                <a:spcPct val="0"/>
              </a:spcAft>
              <a:defRPr/>
            </a:pPr>
            <a:r>
              <a:rPr lang="en-US" sz="1300" kern="0" dirty="0">
                <a:solidFill>
                  <a:srgbClr val="5D5BD4"/>
                </a:solidFill>
                <a:latin typeface="Segoe UI Semibold" panose="020B0702040204020203" pitchFamily="34" charset="0"/>
                <a:ea typeface="Segoe UI" pitchFamily="34" charset="0"/>
                <a:cs typeface="Segoe UI Semibold" panose="020B0702040204020203" pitchFamily="34" charset="0"/>
              </a:rPr>
              <a:t>Work from anywhere, </a:t>
            </a:r>
            <a:br>
              <a:rPr lang="en-US" sz="1300" kern="0" dirty="0">
                <a:solidFill>
                  <a:srgbClr val="5D5BD4"/>
                </a:solidFill>
                <a:latin typeface="Segoe UI Semibold" panose="020B0702040204020203" pitchFamily="34" charset="0"/>
                <a:ea typeface="Segoe UI" pitchFamily="34" charset="0"/>
                <a:cs typeface="Segoe UI Semibold" panose="020B0702040204020203" pitchFamily="34" charset="0"/>
              </a:rPr>
            </a:br>
            <a:r>
              <a:rPr lang="en-US" sz="1300" kern="0" dirty="0">
                <a:solidFill>
                  <a:srgbClr val="5D5BD4"/>
                </a:solidFill>
                <a:latin typeface="Segoe UI Semibold" panose="020B0702040204020203" pitchFamily="34" charset="0"/>
                <a:ea typeface="Segoe UI" pitchFamily="34" charset="0"/>
                <a:cs typeface="Segoe UI Semibold" panose="020B0702040204020203" pitchFamily="34" charset="0"/>
              </a:rPr>
              <a:t>on any device</a:t>
            </a:r>
          </a:p>
          <a:p>
            <a:pPr lvl="0" algn="ctr" defTabSz="700815" fontAlgn="base">
              <a:spcBef>
                <a:spcPts val="600"/>
              </a:spcBef>
              <a:spcAft>
                <a:spcPct val="0"/>
              </a:spcAft>
              <a:defRPr/>
            </a:pPr>
            <a:r>
              <a:rPr lang="en-US" sz="1200" dirty="0">
                <a:latin typeface="Segoe UI" panose="020B0502040204020203" pitchFamily="34" charset="0"/>
                <a:cs typeface="Segoe UI" panose="020B0502040204020203" pitchFamily="34" charset="0"/>
              </a:rPr>
              <a:t>One phone number across your computer, mobile, and desk phone</a:t>
            </a:r>
          </a:p>
        </p:txBody>
      </p:sp>
      <p:sp>
        <p:nvSpPr>
          <p:cNvPr id="15" name="Rectangle 14">
            <a:extLst>
              <a:ext uri="{FF2B5EF4-FFF2-40B4-BE49-F238E27FC236}">
                <a16:creationId xmlns:a16="http://schemas.microsoft.com/office/drawing/2014/main" id="{5B48D9D1-58F2-EA5F-041B-817F2D901F36}"/>
              </a:ext>
            </a:extLst>
          </p:cNvPr>
          <p:cNvSpPr>
            <a:spLocks/>
          </p:cNvSpPr>
          <p:nvPr userDrawn="1"/>
        </p:nvSpPr>
        <p:spPr bwMode="auto">
          <a:xfrm>
            <a:off x="2792095" y="4467833"/>
            <a:ext cx="2194560" cy="3324952"/>
          </a:xfrm>
          <a:prstGeom prst="rect">
            <a:avLst/>
          </a:prstGeom>
          <a:solidFill>
            <a:schemeClr val="bg1"/>
          </a:solidFill>
          <a:ln w="6350" cap="flat" cmpd="sng" algn="ctr">
            <a:noFill/>
            <a:prstDash val="solid"/>
            <a:headEnd type="none" w="med" len="med"/>
            <a:tailEnd type="none" w="med" len="med"/>
          </a:ln>
          <a:effectLst>
            <a:outerShdw blurRad="127000" algn="ctr" rotWithShape="0">
              <a:schemeClr val="accent5">
                <a:alpha val="30000"/>
              </a:schemeClr>
            </a:outerShdw>
          </a:effectLst>
        </p:spPr>
        <p:txBody>
          <a:bodyPr rot="0" spcFirstLastPara="0" vert="horz" wrap="square" lIns="91440" tIns="91440" rIns="91440" bIns="228600" numCol="1" spcCol="0" rtlCol="0" fromWordArt="0" anchor="b" anchorCtr="0" forceAA="0" compatLnSpc="1">
            <a:prstTxWarp prst="textNoShape">
              <a:avLst/>
            </a:prstTxWarp>
            <a:noAutofit/>
          </a:bodyP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algn="ctr" defTabSz="700815" fontAlgn="base">
              <a:spcBef>
                <a:spcPts val="300"/>
              </a:spcBef>
              <a:spcAft>
                <a:spcPct val="0"/>
              </a:spcAft>
              <a:defRPr/>
            </a:pPr>
            <a:r>
              <a:rPr lang="en-US" sz="1300" kern="0" dirty="0">
                <a:solidFill>
                  <a:srgbClr val="5D5BD4"/>
                </a:solidFill>
                <a:latin typeface="Segoe UI Semibold" panose="020B0702040204020203" pitchFamily="34" charset="0"/>
                <a:cs typeface="Segoe UI Semibold" panose="020B0702040204020203" pitchFamily="34" charset="0"/>
              </a:rPr>
              <a:t>Secure, reliable, </a:t>
            </a:r>
            <a:br>
              <a:rPr lang="en-US" sz="1300" kern="0" dirty="0">
                <a:solidFill>
                  <a:srgbClr val="5D5BD4"/>
                </a:solidFill>
                <a:latin typeface="Segoe UI Semibold" panose="020B0702040204020203" pitchFamily="34" charset="0"/>
                <a:cs typeface="Segoe UI Semibold" panose="020B0702040204020203" pitchFamily="34" charset="0"/>
              </a:rPr>
            </a:br>
            <a:r>
              <a:rPr lang="en-US" sz="1300" kern="0" dirty="0">
                <a:solidFill>
                  <a:srgbClr val="5D5BD4"/>
                </a:solidFill>
                <a:latin typeface="Segoe UI Semibold" panose="020B0702040204020203" pitchFamily="34" charset="0"/>
                <a:cs typeface="Segoe UI Semibold" panose="020B0702040204020203" pitchFamily="34" charset="0"/>
              </a:rPr>
              <a:t>&amp; rich calling</a:t>
            </a:r>
          </a:p>
          <a:p>
            <a:pPr algn="ctr" defTabSz="700815" fontAlgn="base">
              <a:spcBef>
                <a:spcPts val="600"/>
              </a:spcBef>
              <a:spcAft>
                <a:spcPct val="0"/>
              </a:spcAft>
              <a:defRPr/>
            </a:pPr>
            <a:r>
              <a:rPr lang="en-US" sz="1200" dirty="0">
                <a:latin typeface="Segoe UI" panose="020B0502040204020203" pitchFamily="34" charset="0"/>
                <a:cs typeface="Segoe UI" panose="020B0502040204020203" pitchFamily="34" charset="0"/>
              </a:rPr>
              <a:t>Cloud calling features you can count on plus built-in redundancy &amp; load balancing</a:t>
            </a:r>
          </a:p>
        </p:txBody>
      </p:sp>
      <p:pic>
        <p:nvPicPr>
          <p:cNvPr id="16" name="Picture 15" descr="A person talking on a cell phone&#10;&#10;Description automatically generated">
            <a:extLst>
              <a:ext uri="{FF2B5EF4-FFF2-40B4-BE49-F238E27FC236}">
                <a16:creationId xmlns:a16="http://schemas.microsoft.com/office/drawing/2014/main" id="{1B4F81E5-4E75-A43C-26FE-FFC8916D48B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119" t="2772" r="1619" b="2772"/>
          <a:stretch/>
        </p:blipFill>
        <p:spPr>
          <a:xfrm>
            <a:off x="2792095" y="4467833"/>
            <a:ext cx="2199322" cy="1860356"/>
          </a:xfrm>
          <a:prstGeom prst="rect">
            <a:avLst/>
          </a:prstGeom>
          <a:noFill/>
          <a:effectLst/>
        </p:spPr>
      </p:pic>
      <p:pic>
        <p:nvPicPr>
          <p:cNvPr id="17" name="Picture 16" descr="A picture containing person, building, person, person&#10;&#10;Description automatically generated">
            <a:extLst>
              <a:ext uri="{FF2B5EF4-FFF2-40B4-BE49-F238E27FC236}">
                <a16:creationId xmlns:a16="http://schemas.microsoft.com/office/drawing/2014/main" id="{DCF5F6C8-320F-C08B-DD4A-4ADBAB84647A}"/>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9980" t="565" r="14766" b="35658"/>
          <a:stretch/>
        </p:blipFill>
        <p:spPr>
          <a:xfrm>
            <a:off x="420914" y="4467833"/>
            <a:ext cx="2195142" cy="1860356"/>
          </a:xfrm>
          <a:prstGeom prst="rect">
            <a:avLst/>
          </a:prstGeom>
        </p:spPr>
      </p:pic>
      <p:sp>
        <p:nvSpPr>
          <p:cNvPr id="51" name="Content Placeholder 21">
            <a:extLst>
              <a:ext uri="{FF2B5EF4-FFF2-40B4-BE49-F238E27FC236}">
                <a16:creationId xmlns:a16="http://schemas.microsoft.com/office/drawing/2014/main" id="{C7CE38EC-62A5-DB6E-9EAE-DA8CE68D6509}"/>
              </a:ext>
            </a:extLst>
          </p:cNvPr>
          <p:cNvSpPr>
            <a:spLocks noGrp="1"/>
          </p:cNvSpPr>
          <p:nvPr>
            <p:ph sz="quarter" idx="13" hasCustomPrompt="1"/>
          </p:nvPr>
        </p:nvSpPr>
        <p:spPr>
          <a:xfrm>
            <a:off x="657225" y="9420994"/>
            <a:ext cx="6507752" cy="122085"/>
          </a:xfrm>
        </p:spPr>
        <p:txBody>
          <a:bodyPr/>
          <a:lstStyle>
            <a:lvl1pPr marL="0" algn="l" defTabSz="914400" rtl="0" eaLnBrk="1" latinLnBrk="0" hangingPunct="1">
              <a:lnSpc>
                <a:spcPct val="107000"/>
              </a:lnSpc>
              <a:spcAft>
                <a:spcPts val="800"/>
              </a:spcAft>
              <a:defRPr lang="en-US" sz="800" kern="1200" spc="0" baseline="0" dirty="0" smtClean="0">
                <a:solidFill>
                  <a:schemeClr val="tx1"/>
                </a:solidFill>
                <a:latin typeface="Segoe UI" panose="020B0502040204020203" pitchFamily="34" charset="0"/>
                <a:ea typeface="Calibri" panose="020F0502020204030204" pitchFamily="34" charset="0"/>
                <a:cs typeface="Segoe UI" panose="020B0502040204020203" pitchFamily="34" charset="0"/>
              </a:defRPr>
            </a:lvl1pPr>
            <a:lvl2pPr marL="0" algn="l" defTabSz="914400" rtl="0" eaLnBrk="1" latinLnBrk="0" hangingPunct="1">
              <a:lnSpc>
                <a:spcPct val="107000"/>
              </a:lnSpc>
              <a:spcAft>
                <a:spcPts val="800"/>
              </a:spcAft>
              <a:defRPr lang="en-US" sz="900" kern="1200" dirty="0" smtClean="0">
                <a:solidFill>
                  <a:schemeClr val="tx1"/>
                </a:solidFill>
                <a:latin typeface="Segoe UI" panose="020B0502040204020203" pitchFamily="34" charset="0"/>
                <a:ea typeface="Calibri" panose="020F0502020204030204" pitchFamily="34" charset="0"/>
                <a:cs typeface="Segoe UI" panose="020B0502040204020203" pitchFamily="34" charset="0"/>
              </a:defRPr>
            </a:lvl2pPr>
            <a:lvl3pPr marL="0" algn="l" defTabSz="914400" rtl="0" eaLnBrk="1" latinLnBrk="0" hangingPunct="1">
              <a:lnSpc>
                <a:spcPct val="107000"/>
              </a:lnSpc>
              <a:spcAft>
                <a:spcPts val="800"/>
              </a:spcAft>
              <a:defRPr lang="en-US" sz="900" kern="1200" dirty="0" smtClean="0">
                <a:solidFill>
                  <a:schemeClr val="tx1"/>
                </a:solidFill>
                <a:latin typeface="Segoe UI" panose="020B0502040204020203" pitchFamily="34" charset="0"/>
                <a:ea typeface="Calibri" panose="020F0502020204030204" pitchFamily="34" charset="0"/>
                <a:cs typeface="Segoe UI" panose="020B0502040204020203" pitchFamily="34" charset="0"/>
              </a:defRPr>
            </a:lvl3pPr>
            <a:lvl4pPr marL="0" algn="l" defTabSz="914400" rtl="0" eaLnBrk="1" latinLnBrk="0" hangingPunct="1">
              <a:lnSpc>
                <a:spcPct val="107000"/>
              </a:lnSpc>
              <a:spcAft>
                <a:spcPts val="800"/>
              </a:spcAft>
              <a:defRPr lang="en-US" sz="900" kern="1200" dirty="0" smtClean="0">
                <a:solidFill>
                  <a:schemeClr val="tx1"/>
                </a:solidFill>
                <a:latin typeface="Segoe UI" panose="020B0502040204020203" pitchFamily="34" charset="0"/>
                <a:ea typeface="Calibri" panose="020F0502020204030204" pitchFamily="34" charset="0"/>
                <a:cs typeface="Segoe UI" panose="020B0502040204020203" pitchFamily="34" charset="0"/>
              </a:defRPr>
            </a:lvl4pPr>
            <a:lvl5pPr marL="0" algn="l" defTabSz="914400" rtl="0" eaLnBrk="1" latinLnBrk="0" hangingPunct="1">
              <a:lnSpc>
                <a:spcPct val="107000"/>
              </a:lnSpc>
              <a:spcAft>
                <a:spcPts val="800"/>
              </a:spcAft>
              <a:defRPr lang="en-US" sz="900" kern="1200" dirty="0">
                <a:solidFill>
                  <a:schemeClr val="tx1"/>
                </a:solidFill>
                <a:latin typeface="Segoe UI" panose="020B0502040204020203" pitchFamily="34" charset="0"/>
                <a:ea typeface="Calibri" panose="020F0502020204030204" pitchFamily="34" charset="0"/>
                <a:cs typeface="Segoe UI" panose="020B0502040204020203" pitchFamily="34" charset="0"/>
              </a:defRPr>
            </a:lvl5pPr>
          </a:lstStyle>
          <a:p>
            <a:pPr marL="0" marR="0" lvl="0" indent="0" algn="l" defTabSz="914400" rtl="0" eaLnBrk="1" fontAlgn="auto" latinLnBrk="0" hangingPunct="1">
              <a:lnSpc>
                <a:spcPct val="107000"/>
              </a:lnSpc>
              <a:spcBef>
                <a:spcPts val="0"/>
              </a:spcBef>
              <a:spcAft>
                <a:spcPts val="800"/>
              </a:spcAft>
              <a:buClrTx/>
              <a:buSzPct val="90000"/>
              <a:buFont typeface="Wingdings" panose="05000000000000000000" pitchFamily="2" charset="2"/>
              <a:buNone/>
              <a:tabLst/>
              <a:defRPr/>
            </a:pPr>
            <a:r>
              <a:rPr lang="en-US" sz="800" dirty="0">
                <a:latin typeface="Segoe UI" panose="020B0502040204020203" pitchFamily="34" charset="0"/>
                <a:cs typeface="Segoe UI" panose="020B0502040204020203" pitchFamily="34" charset="0"/>
              </a:rPr>
              <a:t>i</a:t>
            </a:r>
            <a:r>
              <a:rPr lang="en-US" dirty="0"/>
              <a:t>nsert your legal information or links here.  Insert your privacy/unsubscribe button here. </a:t>
            </a:r>
          </a:p>
        </p:txBody>
      </p:sp>
      <p:sp>
        <p:nvSpPr>
          <p:cNvPr id="53" name="Content Placeholder 21">
            <a:extLst>
              <a:ext uri="{FF2B5EF4-FFF2-40B4-BE49-F238E27FC236}">
                <a16:creationId xmlns:a16="http://schemas.microsoft.com/office/drawing/2014/main" id="{B9DA76C7-FBFF-2A67-9112-715FDAA0365A}"/>
              </a:ext>
            </a:extLst>
          </p:cNvPr>
          <p:cNvSpPr>
            <a:spLocks noGrp="1"/>
          </p:cNvSpPr>
          <p:nvPr>
            <p:ph sz="quarter" idx="14" hasCustomPrompt="1"/>
          </p:nvPr>
        </p:nvSpPr>
        <p:spPr>
          <a:xfrm>
            <a:off x="650281" y="9258017"/>
            <a:ext cx="6507752" cy="122085"/>
          </a:xfrm>
        </p:spPr>
        <p:txBody>
          <a:bodyPr/>
          <a:lstStyle>
            <a:lvl1pPr marL="0" algn="l" defTabSz="914400" rtl="0" eaLnBrk="1" latinLnBrk="0" hangingPunct="1">
              <a:lnSpc>
                <a:spcPct val="107000"/>
              </a:lnSpc>
              <a:spcAft>
                <a:spcPts val="800"/>
              </a:spcAft>
              <a:defRPr lang="en-US" sz="800" kern="1200" spc="0" baseline="0" dirty="0" smtClean="0">
                <a:solidFill>
                  <a:schemeClr val="tx1"/>
                </a:solidFill>
                <a:latin typeface="Segoe UI" panose="020B0502040204020203" pitchFamily="34" charset="0"/>
                <a:ea typeface="Calibri" panose="020F0502020204030204" pitchFamily="34" charset="0"/>
                <a:cs typeface="Segoe UI" panose="020B0502040204020203" pitchFamily="34" charset="0"/>
              </a:defRPr>
            </a:lvl1pPr>
            <a:lvl2pPr marL="0" algn="l" defTabSz="914400" rtl="0" eaLnBrk="1" latinLnBrk="0" hangingPunct="1">
              <a:lnSpc>
                <a:spcPct val="107000"/>
              </a:lnSpc>
              <a:spcAft>
                <a:spcPts val="800"/>
              </a:spcAft>
              <a:defRPr lang="en-US" sz="900" kern="1200" dirty="0" smtClean="0">
                <a:solidFill>
                  <a:schemeClr val="tx1"/>
                </a:solidFill>
                <a:latin typeface="Segoe UI" panose="020B0502040204020203" pitchFamily="34" charset="0"/>
                <a:ea typeface="Calibri" panose="020F0502020204030204" pitchFamily="34" charset="0"/>
                <a:cs typeface="Segoe UI" panose="020B0502040204020203" pitchFamily="34" charset="0"/>
              </a:defRPr>
            </a:lvl2pPr>
            <a:lvl3pPr marL="0" algn="l" defTabSz="914400" rtl="0" eaLnBrk="1" latinLnBrk="0" hangingPunct="1">
              <a:lnSpc>
                <a:spcPct val="107000"/>
              </a:lnSpc>
              <a:spcAft>
                <a:spcPts val="800"/>
              </a:spcAft>
              <a:defRPr lang="en-US" sz="900" kern="1200" dirty="0" smtClean="0">
                <a:solidFill>
                  <a:schemeClr val="tx1"/>
                </a:solidFill>
                <a:latin typeface="Segoe UI" panose="020B0502040204020203" pitchFamily="34" charset="0"/>
                <a:ea typeface="Calibri" panose="020F0502020204030204" pitchFamily="34" charset="0"/>
                <a:cs typeface="Segoe UI" panose="020B0502040204020203" pitchFamily="34" charset="0"/>
              </a:defRPr>
            </a:lvl3pPr>
            <a:lvl4pPr marL="0" algn="l" defTabSz="914400" rtl="0" eaLnBrk="1" latinLnBrk="0" hangingPunct="1">
              <a:lnSpc>
                <a:spcPct val="107000"/>
              </a:lnSpc>
              <a:spcAft>
                <a:spcPts val="800"/>
              </a:spcAft>
              <a:defRPr lang="en-US" sz="900" kern="1200" dirty="0" smtClean="0">
                <a:solidFill>
                  <a:schemeClr val="tx1"/>
                </a:solidFill>
                <a:latin typeface="Segoe UI" panose="020B0502040204020203" pitchFamily="34" charset="0"/>
                <a:ea typeface="Calibri" panose="020F0502020204030204" pitchFamily="34" charset="0"/>
                <a:cs typeface="Segoe UI" panose="020B0502040204020203" pitchFamily="34" charset="0"/>
              </a:defRPr>
            </a:lvl4pPr>
            <a:lvl5pPr marL="0" algn="l" defTabSz="914400" rtl="0" eaLnBrk="1" latinLnBrk="0" hangingPunct="1">
              <a:lnSpc>
                <a:spcPct val="107000"/>
              </a:lnSpc>
              <a:spcAft>
                <a:spcPts val="800"/>
              </a:spcAft>
              <a:defRPr lang="en-US" sz="900" kern="1200" dirty="0">
                <a:solidFill>
                  <a:schemeClr val="tx1"/>
                </a:solidFill>
                <a:latin typeface="Segoe UI" panose="020B0502040204020203" pitchFamily="34" charset="0"/>
                <a:ea typeface="Calibri" panose="020F0502020204030204" pitchFamily="34" charset="0"/>
                <a:cs typeface="Segoe UI" panose="020B0502040204020203" pitchFamily="34" charset="0"/>
              </a:defRPr>
            </a:lvl5pPr>
          </a:lstStyle>
          <a:p>
            <a:pPr marL="0" marR="0" lvl="0" indent="0" algn="l" defTabSz="914400" rtl="0" eaLnBrk="1" fontAlgn="auto" latinLnBrk="0" hangingPunct="1">
              <a:lnSpc>
                <a:spcPct val="107000"/>
              </a:lnSpc>
              <a:spcBef>
                <a:spcPts val="0"/>
              </a:spcBef>
              <a:spcAft>
                <a:spcPts val="800"/>
              </a:spcAft>
              <a:buClrTx/>
              <a:buSzPct val="90000"/>
              <a:buFont typeface="Wingdings" panose="05000000000000000000" pitchFamily="2" charset="2"/>
              <a:buNone/>
              <a:tabLst/>
              <a:defRPr/>
            </a:pPr>
            <a:r>
              <a:rPr lang="en-US" sz="800" kern="1200" spc="0" baseline="0" dirty="0">
                <a:solidFill>
                  <a:schemeClr val="tx1"/>
                </a:solidFill>
                <a:latin typeface="Segoe UI" panose="020B0502040204020203" pitchFamily="34" charset="0"/>
                <a:ea typeface="Calibri" panose="020F0502020204030204" pitchFamily="34" charset="0"/>
                <a:cs typeface="Segoe UI" panose="020B0502040204020203" pitchFamily="34" charset="0"/>
              </a:rPr>
              <a:t>Write the following phrase her: “This flyer and any offers contained herein are brought to you by INSERT YOUR COMPANY NAME”</a:t>
            </a:r>
            <a:endParaRPr lang="en-US" dirty="0"/>
          </a:p>
        </p:txBody>
      </p:sp>
      <p:pic>
        <p:nvPicPr>
          <p:cNvPr id="3" name="Picture 2">
            <a:extLst>
              <a:ext uri="{FF2B5EF4-FFF2-40B4-BE49-F238E27FC236}">
                <a16:creationId xmlns:a16="http://schemas.microsoft.com/office/drawing/2014/main" id="{BF2A9560-CCD5-54EF-91AD-175E9956D210}"/>
              </a:ext>
            </a:extLst>
          </p:cNvPr>
          <p:cNvPicPr>
            <a:picLocks noChangeAspect="1"/>
          </p:cNvPicPr>
          <p:nvPr userDrawn="1"/>
        </p:nvPicPr>
        <p:blipFill>
          <a:blip r:embed="rId5"/>
          <a:stretch>
            <a:fillRect/>
          </a:stretch>
        </p:blipFill>
        <p:spPr>
          <a:xfrm>
            <a:off x="6161618" y="365080"/>
            <a:ext cx="1170678" cy="430626"/>
          </a:xfrm>
          <a:prstGeom prst="rect">
            <a:avLst/>
          </a:prstGeom>
        </p:spPr>
      </p:pic>
      <p:sp>
        <p:nvSpPr>
          <p:cNvPr id="9" name="Text Placeholder 22">
            <a:extLst>
              <a:ext uri="{FF2B5EF4-FFF2-40B4-BE49-F238E27FC236}">
                <a16:creationId xmlns:a16="http://schemas.microsoft.com/office/drawing/2014/main" id="{F4E5FC21-9344-2ADF-4D2E-28EE6FCCBD5F}"/>
              </a:ext>
            </a:extLst>
          </p:cNvPr>
          <p:cNvSpPr>
            <a:spLocks noGrp="1"/>
          </p:cNvSpPr>
          <p:nvPr>
            <p:ph type="body" sz="quarter" idx="15" hasCustomPrompt="1"/>
          </p:nvPr>
        </p:nvSpPr>
        <p:spPr>
          <a:xfrm>
            <a:off x="650281" y="8658228"/>
            <a:ext cx="6507752" cy="157287"/>
          </a:xfrm>
        </p:spPr>
        <p:txBody>
          <a:bodyPr/>
          <a:lstStyle>
            <a:lvl1pPr marL="0" indent="0">
              <a:buFontTx/>
              <a:buNone/>
              <a:defRPr sz="1050"/>
            </a:lvl1pPr>
          </a:lstStyle>
          <a:p>
            <a:pPr marL="97357" marR="0" lvl="0" indent="-97357" algn="l" defTabSz="3972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a:pPr>
            <a:r>
              <a:rPr kumimoji="0" lang="en-US" sz="1022"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rPr>
              <a:t>Insert your company’s contact information here: email, phone, website, etc. or delete this box.</a:t>
            </a:r>
          </a:p>
        </p:txBody>
      </p:sp>
      <p:sp>
        <p:nvSpPr>
          <p:cNvPr id="10" name="Picture Placeholder 44">
            <a:extLst>
              <a:ext uri="{FF2B5EF4-FFF2-40B4-BE49-F238E27FC236}">
                <a16:creationId xmlns:a16="http://schemas.microsoft.com/office/drawing/2014/main" id="{A153FE18-2F4B-93A7-EF8A-ACDA8B6D36AC}"/>
              </a:ext>
            </a:extLst>
          </p:cNvPr>
          <p:cNvSpPr>
            <a:spLocks noGrp="1"/>
          </p:cNvSpPr>
          <p:nvPr>
            <p:ph type="pic" sz="quarter" idx="11" hasCustomPrompt="1"/>
          </p:nvPr>
        </p:nvSpPr>
        <p:spPr>
          <a:xfrm>
            <a:off x="479425" y="340007"/>
            <a:ext cx="1571625" cy="480773"/>
          </a:xfrm>
        </p:spPr>
        <p:txBody>
          <a:bodyPr>
            <a:noAutofit/>
          </a:bodyPr>
          <a:lstStyle>
            <a:lvl1pPr>
              <a:defRPr lang="en-US" sz="900" kern="1200" spc="0" baseline="0" dirty="0" smtClean="0">
                <a:solidFill>
                  <a:schemeClr val="tx1"/>
                </a:solidFill>
                <a:latin typeface="Segoe UI" panose="020B0502040204020203" pitchFamily="34" charset="0"/>
                <a:ea typeface="Calibri" panose="020F0502020204030204" pitchFamily="34" charset="0"/>
                <a:cs typeface="Segoe UI" panose="020B0502040204020203" pitchFamily="34" charset="0"/>
              </a:defRPr>
            </a:lvl1pPr>
          </a:lstStyle>
          <a:p>
            <a:pPr marL="0" marR="0" lvl="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a:pPr>
            <a:r>
              <a:rPr lang="en-US" dirty="0"/>
              <a:t>Insert your logo </a:t>
            </a:r>
            <a:br>
              <a:rPr lang="en-US" dirty="0"/>
            </a:br>
            <a:r>
              <a:rPr lang="en-US" dirty="0"/>
              <a:t>with a transparent background here</a:t>
            </a:r>
          </a:p>
        </p:txBody>
      </p:sp>
    </p:spTree>
    <p:extLst>
      <p:ext uri="{BB962C8B-B14F-4D97-AF65-F5344CB8AC3E}">
        <p14:creationId xmlns:p14="http://schemas.microsoft.com/office/powerpoint/2010/main" val="177848785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ags" Target="../tags/tag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93E523C3-B787-4D13-82CA-CFD4A8DE4C55}"/>
              </a:ext>
            </a:extLst>
          </p:cNvPr>
          <p:cNvGraphicFramePr>
            <a:graphicFrameLocks noChangeAspect="1"/>
          </p:cNvGraphicFramePr>
          <p:nvPr userDrawn="1">
            <p:custDataLst>
              <p:tags r:id="rId5"/>
            </p:custDataLst>
          </p:nvPr>
        </p:nvGraphicFramePr>
        <p:xfrm>
          <a:off x="993" y="2283"/>
          <a:ext cx="992" cy="2284"/>
        </p:xfrm>
        <a:graphic>
          <a:graphicData uri="http://schemas.openxmlformats.org/presentationml/2006/ole">
            <mc:AlternateContent xmlns:mc="http://schemas.openxmlformats.org/markup-compatibility/2006">
              <mc:Choice xmlns:v="urn:schemas-microsoft-com:vml" Requires="v">
                <p:oleObj name="think-cell Slide" r:id="rId7" imgW="425" imgH="424" progId="TCLayout.ActiveDocument.1">
                  <p:embed/>
                </p:oleObj>
              </mc:Choice>
              <mc:Fallback>
                <p:oleObj name="think-cell Slide" r:id="rId7" imgW="425" imgH="424" progId="TCLayout.ActiveDocument.1">
                  <p:embed/>
                  <p:pic>
                    <p:nvPicPr>
                      <p:cNvPr id="6" name="Object 5" hidden="1">
                        <a:extLst>
                          <a:ext uri="{FF2B5EF4-FFF2-40B4-BE49-F238E27FC236}">
                            <a16:creationId xmlns:a16="http://schemas.microsoft.com/office/drawing/2014/main" id="{93E523C3-B787-4D13-82CA-CFD4A8DE4C55}"/>
                          </a:ext>
                        </a:extLst>
                      </p:cNvPr>
                      <p:cNvPicPr/>
                      <p:nvPr/>
                    </p:nvPicPr>
                    <p:blipFill>
                      <a:blip r:embed="rId8"/>
                      <a:stretch>
                        <a:fillRect/>
                      </a:stretch>
                    </p:blipFill>
                    <p:spPr>
                      <a:xfrm>
                        <a:off x="993" y="2283"/>
                        <a:ext cx="992" cy="2284"/>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24A4B367-20CE-44B8-B40C-4C490520C9AE}"/>
              </a:ext>
            </a:extLst>
          </p:cNvPr>
          <p:cNvSpPr/>
          <p:nvPr userDrawn="1">
            <p:custDataLst>
              <p:tags r:id="rId6"/>
            </p:custDataLst>
          </p:nvPr>
        </p:nvSpPr>
        <p:spPr bwMode="auto">
          <a:xfrm>
            <a:off x="0" y="0"/>
            <a:ext cx="99214" cy="22828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ctr" defTabSz="582795" fontAlgn="base">
              <a:lnSpc>
                <a:spcPct val="90000"/>
              </a:lnSpc>
              <a:spcBef>
                <a:spcPct val="0"/>
              </a:spcBef>
              <a:spcAft>
                <a:spcPct val="0"/>
              </a:spcAft>
            </a:pPr>
            <a:endParaRPr lang="en-US" sz="2000" b="0" i="0" baseline="0" err="1">
              <a:gradFill>
                <a:gsLst>
                  <a:gs pos="0">
                    <a:srgbClr val="FFFFFF"/>
                  </a:gs>
                  <a:gs pos="100000">
                    <a:srgbClr val="FFFFFF"/>
                  </a:gs>
                </a:gsLst>
                <a:lin ang="5400000" scaled="0"/>
              </a:gradFill>
              <a:latin typeface="Segoe UI Semibold" panose="020B0702040204020203" pitchFamily="34" charset="0"/>
              <a:ea typeface="+mn-ea"/>
              <a:cs typeface="Segoe UI" pitchFamily="34" charset="0"/>
              <a:sym typeface="Segoe UI Semibold" panose="020B0702040204020203" pitchFamily="34" charset="0"/>
            </a:endParaRPr>
          </a:p>
        </p:txBody>
      </p:sp>
      <p:sp>
        <p:nvSpPr>
          <p:cNvPr id="2" name="Title Placeholder 1"/>
          <p:cNvSpPr>
            <a:spLocks noGrp="1"/>
          </p:cNvSpPr>
          <p:nvPr>
            <p:ph type="title"/>
          </p:nvPr>
        </p:nvSpPr>
        <p:spPr>
          <a:xfrm>
            <a:off x="434975" y="633711"/>
            <a:ext cx="6918325" cy="1091220"/>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41921" y="2732204"/>
            <a:ext cx="6911379" cy="8136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4144602"/>
      </p:ext>
    </p:extLst>
  </p:cSld>
  <p:clrMap bg1="lt1" tx1="dk1" bg2="lt2" tx2="dk2" accent1="accent1" accent2="accent2" accent3="accent3" accent4="accent4" accent5="accent5" accent6="accent6" hlink="hlink" folHlink="folHlink"/>
  <p:sldLayoutIdLst>
    <p:sldLayoutId id="2147483681" r:id="rId1"/>
    <p:sldLayoutId id="2147483683" r:id="rId2"/>
    <p:sldLayoutId id="2147483682" r:id="rId3"/>
  </p:sldLayoutIdLst>
  <p:transition>
    <p:fade/>
  </p:transition>
  <p:txStyles>
    <p:titleStyle>
      <a:lvl1pPr algn="l" defTabSz="582964" rtl="0" eaLnBrk="1" latinLnBrk="0" hangingPunct="1">
        <a:lnSpc>
          <a:spcPct val="90000"/>
        </a:lnSpc>
        <a:spcBef>
          <a:spcPct val="0"/>
        </a:spcBef>
        <a:buNone/>
        <a:defRPr lang="en-US" sz="2000" b="0" kern="1200" cap="none" spc="-94" baseline="0" dirty="0" smtClean="0">
          <a:ln w="3175">
            <a:noFill/>
          </a:ln>
          <a:solidFill>
            <a:srgbClr val="000000"/>
          </a:solidFill>
          <a:effectLst/>
          <a:latin typeface="+mj-lt"/>
          <a:ea typeface="+mn-ea"/>
          <a:cs typeface="Segoe UI" pitchFamily="34" charset="0"/>
        </a:defRPr>
      </a:lvl1pPr>
    </p:titleStyle>
    <p:bodyStyle>
      <a:lvl1pPr marL="0" marR="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sz="1625" kern="1200" spc="0" baseline="0">
          <a:solidFill>
            <a:srgbClr val="000000"/>
          </a:solidFill>
          <a:latin typeface="+mn-lt"/>
          <a:ea typeface="+mn-ea"/>
          <a:cs typeface="+mn-cs"/>
        </a:defRPr>
      </a:lvl1pPr>
      <a:lvl2pPr marL="142875" marR="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sz="1250" kern="1200" spc="0" baseline="0">
          <a:solidFill>
            <a:srgbClr val="000000"/>
          </a:solidFill>
          <a:latin typeface="+mn-lt"/>
          <a:ea typeface="+mn-ea"/>
          <a:cs typeface="+mn-cs"/>
        </a:defRPr>
      </a:lvl2pPr>
      <a:lvl3pPr marL="285750" marR="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sz="1000" kern="1200" spc="0" baseline="0">
          <a:solidFill>
            <a:srgbClr val="000000"/>
          </a:solidFill>
          <a:latin typeface="+mn-lt"/>
          <a:ea typeface="+mn-ea"/>
          <a:cs typeface="+mn-cs"/>
        </a:defRPr>
      </a:lvl3pPr>
      <a:lvl4pPr marL="428625" marR="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sz="1000" kern="1200" spc="0" baseline="0">
          <a:solidFill>
            <a:srgbClr val="000000"/>
          </a:solidFill>
          <a:latin typeface="+mn-lt"/>
          <a:ea typeface="+mn-ea"/>
          <a:cs typeface="+mn-cs"/>
        </a:defRPr>
      </a:lvl4pPr>
      <a:lvl5pPr marL="571500" marR="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sz="1000" kern="1200" spc="0" baseline="0">
          <a:solidFill>
            <a:srgbClr val="000000"/>
          </a:solidFill>
          <a:latin typeface="+mn-lt"/>
          <a:ea typeface="+mn-ea"/>
          <a:cs typeface="+mn-cs"/>
        </a:defRPr>
      </a:lvl5pPr>
      <a:lvl6pPr marL="1603150" indent="-145741" algn="l" defTabSz="582964" rtl="0" eaLnBrk="1" latinLnBrk="0" hangingPunct="1">
        <a:spcBef>
          <a:spcPct val="20000"/>
        </a:spcBef>
        <a:buFont typeface="Arial" pitchFamily="34" charset="0"/>
        <a:buChar char="•"/>
        <a:defRPr sz="1250" kern="1200">
          <a:solidFill>
            <a:schemeClr val="tx1"/>
          </a:solidFill>
          <a:latin typeface="+mn-lt"/>
          <a:ea typeface="+mn-ea"/>
          <a:cs typeface="+mn-cs"/>
        </a:defRPr>
      </a:lvl6pPr>
      <a:lvl7pPr marL="1894633" indent="-145741" algn="l" defTabSz="582964" rtl="0" eaLnBrk="1" latinLnBrk="0" hangingPunct="1">
        <a:spcBef>
          <a:spcPct val="20000"/>
        </a:spcBef>
        <a:buFont typeface="Arial" pitchFamily="34" charset="0"/>
        <a:buChar char="•"/>
        <a:defRPr sz="1250" kern="1200">
          <a:solidFill>
            <a:schemeClr val="tx1"/>
          </a:solidFill>
          <a:latin typeface="+mn-lt"/>
          <a:ea typeface="+mn-ea"/>
          <a:cs typeface="+mn-cs"/>
        </a:defRPr>
      </a:lvl7pPr>
      <a:lvl8pPr marL="2186114" indent="-145741" algn="l" defTabSz="582964" rtl="0" eaLnBrk="1" latinLnBrk="0" hangingPunct="1">
        <a:spcBef>
          <a:spcPct val="20000"/>
        </a:spcBef>
        <a:buFont typeface="Arial" pitchFamily="34" charset="0"/>
        <a:buChar char="•"/>
        <a:defRPr sz="1250" kern="1200">
          <a:solidFill>
            <a:schemeClr val="tx1"/>
          </a:solidFill>
          <a:latin typeface="+mn-lt"/>
          <a:ea typeface="+mn-ea"/>
          <a:cs typeface="+mn-cs"/>
        </a:defRPr>
      </a:lvl8pPr>
      <a:lvl9pPr marL="2477597" indent="-145741" algn="l" defTabSz="582964" rtl="0" eaLnBrk="1" latinLnBrk="0" hangingPunct="1">
        <a:spcBef>
          <a:spcPct val="20000"/>
        </a:spcBef>
        <a:buFont typeface="Arial" pitchFamily="34" charset="0"/>
        <a:buChar char="•"/>
        <a:defRPr sz="1250" kern="1200">
          <a:solidFill>
            <a:schemeClr val="tx1"/>
          </a:solidFill>
          <a:latin typeface="+mn-lt"/>
          <a:ea typeface="+mn-ea"/>
          <a:cs typeface="+mn-cs"/>
        </a:defRPr>
      </a:lvl9pPr>
    </p:bodyStyle>
    <p:otherStyle>
      <a:defPPr>
        <a:defRPr lang="en-US"/>
      </a:defPPr>
      <a:lvl1pPr marL="0" algn="l" defTabSz="582964" rtl="0" eaLnBrk="1" latinLnBrk="0" hangingPunct="1">
        <a:defRPr sz="1125" kern="1200">
          <a:solidFill>
            <a:schemeClr val="tx1"/>
          </a:solidFill>
          <a:latin typeface="+mn-lt"/>
          <a:ea typeface="+mn-ea"/>
          <a:cs typeface="+mn-cs"/>
        </a:defRPr>
      </a:lvl1pPr>
      <a:lvl2pPr marL="291482" algn="l" defTabSz="582964" rtl="0" eaLnBrk="1" latinLnBrk="0" hangingPunct="1">
        <a:defRPr sz="1125" kern="1200">
          <a:solidFill>
            <a:schemeClr val="tx1"/>
          </a:solidFill>
          <a:latin typeface="+mn-lt"/>
          <a:ea typeface="+mn-ea"/>
          <a:cs typeface="+mn-cs"/>
        </a:defRPr>
      </a:lvl2pPr>
      <a:lvl3pPr marL="582964" algn="l" defTabSz="582964" rtl="0" eaLnBrk="1" latinLnBrk="0" hangingPunct="1">
        <a:defRPr sz="1125" kern="1200">
          <a:solidFill>
            <a:schemeClr val="tx1"/>
          </a:solidFill>
          <a:latin typeface="+mn-lt"/>
          <a:ea typeface="+mn-ea"/>
          <a:cs typeface="+mn-cs"/>
        </a:defRPr>
      </a:lvl3pPr>
      <a:lvl4pPr marL="874446" algn="l" defTabSz="582964" rtl="0" eaLnBrk="1" latinLnBrk="0" hangingPunct="1">
        <a:defRPr sz="1125" kern="1200">
          <a:solidFill>
            <a:schemeClr val="tx1"/>
          </a:solidFill>
          <a:latin typeface="+mn-lt"/>
          <a:ea typeface="+mn-ea"/>
          <a:cs typeface="+mn-cs"/>
        </a:defRPr>
      </a:lvl4pPr>
      <a:lvl5pPr marL="1165928" algn="l" defTabSz="582964" rtl="0" eaLnBrk="1" latinLnBrk="0" hangingPunct="1">
        <a:defRPr sz="1125" kern="1200">
          <a:solidFill>
            <a:schemeClr val="tx1"/>
          </a:solidFill>
          <a:latin typeface="+mn-lt"/>
          <a:ea typeface="+mn-ea"/>
          <a:cs typeface="+mn-cs"/>
        </a:defRPr>
      </a:lvl5pPr>
      <a:lvl6pPr marL="1457410" algn="l" defTabSz="582964" rtl="0" eaLnBrk="1" latinLnBrk="0" hangingPunct="1">
        <a:defRPr sz="1125" kern="1200">
          <a:solidFill>
            <a:schemeClr val="tx1"/>
          </a:solidFill>
          <a:latin typeface="+mn-lt"/>
          <a:ea typeface="+mn-ea"/>
          <a:cs typeface="+mn-cs"/>
        </a:defRPr>
      </a:lvl6pPr>
      <a:lvl7pPr marL="1748891" algn="l" defTabSz="582964" rtl="0" eaLnBrk="1" latinLnBrk="0" hangingPunct="1">
        <a:defRPr sz="1125" kern="1200">
          <a:solidFill>
            <a:schemeClr val="tx1"/>
          </a:solidFill>
          <a:latin typeface="+mn-lt"/>
          <a:ea typeface="+mn-ea"/>
          <a:cs typeface="+mn-cs"/>
        </a:defRPr>
      </a:lvl7pPr>
      <a:lvl8pPr marL="2040373" algn="l" defTabSz="582964" rtl="0" eaLnBrk="1" latinLnBrk="0" hangingPunct="1">
        <a:defRPr sz="1125" kern="1200">
          <a:solidFill>
            <a:schemeClr val="tx1"/>
          </a:solidFill>
          <a:latin typeface="+mn-lt"/>
          <a:ea typeface="+mn-ea"/>
          <a:cs typeface="+mn-cs"/>
        </a:defRPr>
      </a:lvl8pPr>
      <a:lvl9pPr marL="2331856" algn="l" defTabSz="582964" rtl="0" eaLnBrk="1" latinLnBrk="0" hangingPunct="1">
        <a:defRPr sz="1125" kern="1200">
          <a:solidFill>
            <a:schemeClr val="tx1"/>
          </a:solidFill>
          <a:latin typeface="+mn-lt"/>
          <a:ea typeface="+mn-ea"/>
          <a:cs typeface="+mn-cs"/>
        </a:defRPr>
      </a:lvl9pPr>
    </p:otherStyle>
  </p:txStyles>
  <p:extLst>
    <p:ext uri="{27BBF7A9-308A-43DC-89C8-2F10F3537804}">
      <p15:sldGuideLst xmlns:p15="http://schemas.microsoft.com/office/powerpoint/2012/main">
        <p15:guide id="5" pos="2448" userDrawn="1">
          <p15:clr>
            <a:srgbClr val="C35EA4"/>
          </p15:clr>
        </p15:guide>
        <p15:guide id="8" pos="4632" userDrawn="1">
          <p15:clr>
            <a:srgbClr val="C35EA4"/>
          </p15:clr>
        </p15:guide>
        <p15:guide id="9" pos="5079">
          <p15:clr>
            <a:srgbClr val="C35EA4"/>
          </p15:clr>
        </p15:guide>
        <p15:guide id="10" pos="5222">
          <p15:clr>
            <a:srgbClr val="C35EA4"/>
          </p15:clr>
        </p15:guide>
        <p15:guide id="11" pos="6317">
          <p15:clr>
            <a:srgbClr val="C35EA4"/>
          </p15:clr>
        </p15:guide>
        <p15:guide id="16" pos="264" userDrawn="1">
          <p15:clr>
            <a:srgbClr val="F26B43"/>
          </p15:clr>
        </p15:guide>
        <p15:guide id="17" pos="7558">
          <p15:clr>
            <a:srgbClr val="F26B43"/>
          </p15:clr>
        </p15:guide>
        <p15:guide id="21" orient="horz" pos="1392" userDrawn="1">
          <p15:clr>
            <a:srgbClr val="5ACBF0"/>
          </p15:clr>
        </p15:guide>
        <p15:guide id="22" orient="horz" pos="48" userDrawn="1">
          <p15:clr>
            <a:srgbClr val="5ACBF0"/>
          </p15:clr>
        </p15:guide>
        <p15:guide id="25" orient="horz" pos="288" userDrawn="1">
          <p15:clr>
            <a:srgbClr val="F26B43"/>
          </p15:clr>
        </p15:guide>
        <p15:guide id="26" orient="horz" pos="6048" userDrawn="1">
          <p15:clr>
            <a:srgbClr val="F26B43"/>
          </p15:clr>
        </p15:guide>
        <p15:guide id="27" orient="horz" pos="120" userDrawn="1">
          <p15:clr>
            <a:srgbClr val="5ACBF0"/>
          </p15:clr>
        </p15:guide>
        <p15:guide id="28" orient="horz" pos="3192"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E4CBEBC-428B-9843-605B-30434EF768F9}"/>
              </a:ext>
            </a:extLst>
          </p:cNvPr>
          <p:cNvSpPr/>
          <p:nvPr/>
        </p:nvSpPr>
        <p:spPr>
          <a:xfrm>
            <a:off x="8016157" y="8131802"/>
            <a:ext cx="2070099" cy="1323439"/>
          </a:xfrm>
          <a:prstGeom prst="rect">
            <a:avLst/>
          </a:prstGeom>
        </p:spPr>
        <p:txBody>
          <a:bodyPr wrap="square" lIns="45720" rIns="45720">
            <a:noAutofit/>
          </a:bodyPr>
          <a:lstStyle/>
          <a:p>
            <a:r>
              <a:rPr lang="en-US" sz="800" b="1" dirty="0">
                <a:solidFill>
                  <a:srgbClr val="FF50FF"/>
                </a:solidFill>
                <a:latin typeface="Segoe UI" panose="020B0502040204020203" pitchFamily="34" charset="0"/>
                <a:cs typeface="Segoe UI" panose="020B0502040204020203" pitchFamily="34" charset="0"/>
              </a:rPr>
              <a:t>&lt;Notice to partners: Read and delete this note before sending.&gt; </a:t>
            </a:r>
            <a:r>
              <a:rPr lang="en-US" sz="800" dirty="0">
                <a:solidFill>
                  <a:srgbClr val="FF50FF"/>
                </a:solidFill>
                <a:latin typeface="Segoe UI" panose="020B0502040204020203" pitchFamily="34" charset="0"/>
                <a:cs typeface="Segoe UI" panose="020B0502040204020203" pitchFamily="34" charset="0"/>
              </a:rPr>
              <a:t>Microsoft provides this material for partners’ convenience and informational purposes only. You may not change any of the claims made about Microsoft devices and services and must follow all Microsoft trademark guidelines. Consult with your own attorney o ensure you follow all applicable laws, including any anti-spam laws.</a:t>
            </a:r>
            <a:r>
              <a:rPr lang="en-US" sz="800" dirty="0">
                <a:solidFill>
                  <a:srgbClr val="FF50FF"/>
                </a:solidFill>
                <a:effectLst/>
                <a:latin typeface="Segoe UI" panose="020B0502040204020203" pitchFamily="34" charset="0"/>
                <a:cs typeface="Segoe UI" panose="020B0502040204020203" pitchFamily="34" charset="0"/>
              </a:rPr>
              <a:t> </a:t>
            </a:r>
            <a:endParaRPr lang="en-US" sz="800" dirty="0">
              <a:solidFill>
                <a:srgbClr val="FF50FF"/>
              </a:solidFill>
              <a:effectLst/>
              <a:latin typeface="Segoe UI" panose="020B0502040204020203" pitchFamily="34" charset="0"/>
              <a:ea typeface="Calibri" panose="020F0502020204030204" pitchFamily="34" charset="0"/>
              <a:cs typeface="Segoe UI" panose="020B0502040204020203" pitchFamily="34" charset="0"/>
            </a:endParaRPr>
          </a:p>
        </p:txBody>
      </p:sp>
      <p:sp>
        <p:nvSpPr>
          <p:cNvPr id="2" name="Picture Placeholder 1">
            <a:extLst>
              <a:ext uri="{FF2B5EF4-FFF2-40B4-BE49-F238E27FC236}">
                <a16:creationId xmlns:a16="http://schemas.microsoft.com/office/drawing/2014/main" id="{E5FD82DF-DC81-279E-B9BE-B2122A901EB0}"/>
              </a:ext>
            </a:extLst>
          </p:cNvPr>
          <p:cNvSpPr>
            <a:spLocks noGrp="1"/>
          </p:cNvSpPr>
          <p:nvPr>
            <p:ph type="pic" sz="quarter" idx="11"/>
          </p:nvPr>
        </p:nvSpPr>
        <p:spPr/>
      </p:sp>
      <p:sp>
        <p:nvSpPr>
          <p:cNvPr id="3" name="Text Placeholder 2">
            <a:extLst>
              <a:ext uri="{FF2B5EF4-FFF2-40B4-BE49-F238E27FC236}">
                <a16:creationId xmlns:a16="http://schemas.microsoft.com/office/drawing/2014/main" id="{5DD95545-5803-395E-7D6D-833800E2922B}"/>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380303414"/>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172B86C9-F64D-404A-9DB8-E86116E771EA}"/>
              </a:ext>
            </a:extLst>
          </p:cNvPr>
          <p:cNvSpPr/>
          <p:nvPr/>
        </p:nvSpPr>
        <p:spPr>
          <a:xfrm>
            <a:off x="8016157" y="8131802"/>
            <a:ext cx="2070099" cy="1323439"/>
          </a:xfrm>
          <a:prstGeom prst="rect">
            <a:avLst/>
          </a:prstGeom>
        </p:spPr>
        <p:txBody>
          <a:bodyPr wrap="square" lIns="45720" rIns="45720">
            <a:noAutofit/>
          </a:bodyPr>
          <a:lstStyle/>
          <a:p>
            <a:r>
              <a:rPr lang="en-US" sz="800" b="1" dirty="0">
                <a:solidFill>
                  <a:srgbClr val="FF50FF"/>
                </a:solidFill>
                <a:latin typeface="Segoe UI" panose="020B0502040204020203" pitchFamily="34" charset="0"/>
                <a:cs typeface="Segoe UI" panose="020B0502040204020203" pitchFamily="34" charset="0"/>
              </a:rPr>
              <a:t>&lt;Notice to partners: Read and delete this note before sending.&gt; </a:t>
            </a:r>
            <a:r>
              <a:rPr lang="en-US" sz="800" dirty="0">
                <a:solidFill>
                  <a:srgbClr val="FF50FF"/>
                </a:solidFill>
                <a:latin typeface="Segoe UI" panose="020B0502040204020203" pitchFamily="34" charset="0"/>
                <a:cs typeface="Segoe UI" panose="020B0502040204020203" pitchFamily="34" charset="0"/>
              </a:rPr>
              <a:t>Microsoft provides this material for partners’ convenience and informational purposes only. You may not change any of the claims made about Microsoft devices and services and must follow all Microsoft trademark guidelines. Consult with your own attorney o ensure you follow all applicable laws, including any anti-spam laws.</a:t>
            </a:r>
            <a:r>
              <a:rPr lang="en-US" sz="800" dirty="0">
                <a:solidFill>
                  <a:srgbClr val="FF50FF"/>
                </a:solidFill>
                <a:effectLst/>
                <a:latin typeface="Segoe UI" panose="020B0502040204020203" pitchFamily="34" charset="0"/>
                <a:cs typeface="Segoe UI" panose="020B0502040204020203" pitchFamily="34" charset="0"/>
              </a:rPr>
              <a:t> </a:t>
            </a:r>
            <a:endParaRPr lang="en-US" sz="800" dirty="0">
              <a:solidFill>
                <a:srgbClr val="FF50FF"/>
              </a:solidFill>
              <a:effectLst/>
              <a:latin typeface="Segoe UI" panose="020B0502040204020203" pitchFamily="34" charset="0"/>
              <a:ea typeface="Calibri" panose="020F0502020204030204" pitchFamily="34" charset="0"/>
              <a:cs typeface="Segoe UI" panose="020B0502040204020203" pitchFamily="34" charset="0"/>
            </a:endParaRPr>
          </a:p>
        </p:txBody>
      </p:sp>
      <p:sp>
        <p:nvSpPr>
          <p:cNvPr id="8" name="Content Placeholder 7">
            <a:extLst>
              <a:ext uri="{FF2B5EF4-FFF2-40B4-BE49-F238E27FC236}">
                <a16:creationId xmlns:a16="http://schemas.microsoft.com/office/drawing/2014/main" id="{57282826-BC50-2743-2946-88162D9E94E4}"/>
              </a:ext>
            </a:extLst>
          </p:cNvPr>
          <p:cNvSpPr>
            <a:spLocks noGrp="1"/>
          </p:cNvSpPr>
          <p:nvPr>
            <p:ph sz="quarter" idx="13"/>
          </p:nvPr>
        </p:nvSpPr>
        <p:spPr/>
        <p:txBody>
          <a:bodyPr/>
          <a:lstStyle/>
          <a:p>
            <a:endParaRPr lang="en-US"/>
          </a:p>
        </p:txBody>
      </p:sp>
      <p:sp>
        <p:nvSpPr>
          <p:cNvPr id="9" name="Content Placeholder 8">
            <a:extLst>
              <a:ext uri="{FF2B5EF4-FFF2-40B4-BE49-F238E27FC236}">
                <a16:creationId xmlns:a16="http://schemas.microsoft.com/office/drawing/2014/main" id="{27A371A2-3233-C332-A9F4-8F322600C46A}"/>
              </a:ext>
            </a:extLst>
          </p:cNvPr>
          <p:cNvSpPr>
            <a:spLocks noGrp="1"/>
          </p:cNvSpPr>
          <p:nvPr>
            <p:ph sz="quarter" idx="14"/>
          </p:nvPr>
        </p:nvSpPr>
        <p:spPr/>
        <p:txBody>
          <a:bodyPr/>
          <a:lstStyle/>
          <a:p>
            <a:endParaRPr lang="en-US"/>
          </a:p>
        </p:txBody>
      </p:sp>
      <p:sp>
        <p:nvSpPr>
          <p:cNvPr id="12" name="Text Placeholder 11">
            <a:extLst>
              <a:ext uri="{FF2B5EF4-FFF2-40B4-BE49-F238E27FC236}">
                <a16:creationId xmlns:a16="http://schemas.microsoft.com/office/drawing/2014/main" id="{B3EABC59-7D1F-4FE8-8E6F-E868BFAF8DF7}"/>
              </a:ext>
            </a:extLst>
          </p:cNvPr>
          <p:cNvSpPr>
            <a:spLocks noGrp="1"/>
          </p:cNvSpPr>
          <p:nvPr>
            <p:ph type="body" sz="quarter" idx="15"/>
          </p:nvPr>
        </p:nvSpPr>
        <p:spPr/>
        <p:txBody>
          <a:bodyPr/>
          <a:lstStyle/>
          <a:p>
            <a:endParaRPr lang="en-US"/>
          </a:p>
        </p:txBody>
      </p:sp>
      <p:sp>
        <p:nvSpPr>
          <p:cNvPr id="7" name="Picture Placeholder 6">
            <a:extLst>
              <a:ext uri="{FF2B5EF4-FFF2-40B4-BE49-F238E27FC236}">
                <a16:creationId xmlns:a16="http://schemas.microsoft.com/office/drawing/2014/main" id="{7EA0F52F-52F3-918A-3A7A-F999A9E8614E}"/>
              </a:ext>
            </a:extLst>
          </p:cNvPr>
          <p:cNvSpPr>
            <a:spLocks noGrp="1"/>
          </p:cNvSpPr>
          <p:nvPr>
            <p:ph type="pic" sz="quarter" idx="11"/>
          </p:nvPr>
        </p:nvSpPr>
        <p:spPr/>
      </p:sp>
      <p:sp>
        <p:nvSpPr>
          <p:cNvPr id="3" name="TextBox 2">
            <a:extLst>
              <a:ext uri="{FF2B5EF4-FFF2-40B4-BE49-F238E27FC236}">
                <a16:creationId xmlns:a16="http://schemas.microsoft.com/office/drawing/2014/main" id="{24E0033E-E38F-B1CB-AB1F-8F17D55F2662}"/>
              </a:ext>
            </a:extLst>
          </p:cNvPr>
          <p:cNvSpPr txBox="1"/>
          <p:nvPr/>
        </p:nvSpPr>
        <p:spPr>
          <a:xfrm>
            <a:off x="341291" y="19152897"/>
            <a:ext cx="5381125" cy="269246"/>
          </a:xfrm>
          <a:prstGeom prst="rect">
            <a:avLst/>
          </a:prstGeom>
          <a:noFill/>
        </p:spPr>
        <p:txBody>
          <a:bodyPr wrap="square" rtlCol="0">
            <a:noAutofit/>
          </a:bodyPr>
          <a:lstStyle/>
          <a:p>
            <a:r>
              <a:rPr lang="en-US" sz="1000" b="0" i="0" u="none" strike="noStrike" baseline="0" dirty="0"/>
              <a:t>*[$</a:t>
            </a:r>
            <a:r>
              <a:rPr lang="en-US" sz="1000" b="0" i="0" u="none" strike="noStrike" baseline="0" dirty="0" err="1"/>
              <a:t>profile.organization</a:t>
            </a:r>
            <a:r>
              <a:rPr lang="en-US" sz="1000" b="0" i="0" u="none" strike="noStrike" baseline="0" dirty="0"/>
              <a:t>]* </a:t>
            </a:r>
            <a:r>
              <a:rPr lang="en-US" sz="1000" dirty="0"/>
              <a:t>*[$</a:t>
            </a:r>
            <a:r>
              <a:rPr lang="en-US" sz="1000" dirty="0" err="1"/>
              <a:t>profile.office_email</a:t>
            </a:r>
            <a:r>
              <a:rPr lang="en-US" sz="1000" dirty="0"/>
              <a:t>]* *[$</a:t>
            </a:r>
            <a:r>
              <a:rPr lang="en-US" sz="1000" dirty="0" err="1"/>
              <a:t>profile.office_phone</a:t>
            </a:r>
            <a:r>
              <a:rPr lang="en-US" sz="1000" dirty="0"/>
              <a:t>]*</a:t>
            </a:r>
          </a:p>
          <a:p>
            <a:endParaRPr lang="en-US" sz="600" dirty="0"/>
          </a:p>
        </p:txBody>
      </p:sp>
    </p:spTree>
    <p:extLst>
      <p:ext uri="{BB962C8B-B14F-4D97-AF65-F5344CB8AC3E}">
        <p14:creationId xmlns:p14="http://schemas.microsoft.com/office/powerpoint/2010/main" val="2860151017"/>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aLxlathjhl3k4lwgdEj.lA"/>
</p:tagLst>
</file>

<file path=ppt/theme/theme1.xml><?xml version="1.0" encoding="utf-8"?>
<a:theme xmlns:a="http://schemas.openxmlformats.org/drawingml/2006/main" name="Microsoft 365 PPT Template - 2018">
  <a:themeElements>
    <a:clrScheme name="Custom 4">
      <a:dk1>
        <a:srgbClr val="282828"/>
      </a:dk1>
      <a:lt1>
        <a:srgbClr val="FFFFFF"/>
      </a:lt1>
      <a:dk2>
        <a:srgbClr val="282828"/>
      </a:dk2>
      <a:lt2>
        <a:srgbClr val="FFFFFF"/>
      </a:lt2>
      <a:accent1>
        <a:srgbClr val="0078D4"/>
      </a:accent1>
      <a:accent2>
        <a:srgbClr val="002050"/>
      </a:accent2>
      <a:accent3>
        <a:srgbClr val="939393"/>
      </a:accent3>
      <a:accent4>
        <a:srgbClr val="00BCF2"/>
      </a:accent4>
      <a:accent5>
        <a:srgbClr val="6C6E6C"/>
      </a:accent5>
      <a:accent6>
        <a:srgbClr val="2E2F2E"/>
      </a:accent6>
      <a:hlink>
        <a:srgbClr val="0078D4"/>
      </a:hlink>
      <a:folHlink>
        <a:srgbClr val="0078D4"/>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_2" id="{01A7FB2A-7862-441E-89D5-C3EE05893CAC}" vid="{DEC62A46-47F5-4825-899D-4E8B117FF7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254ab26a-04f6-42f5-9555-e3c9fb1706a1" xsi:nil="true"/>
    <lcf76f155ced4ddcb4097134ff3c332f xmlns="a7384ce8-a2ad-4061-818a-88bf72b6eefd">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ateapproved xmlns="a7384ce8-a2ad-4061-818a-88bf72b6eef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F743FB91453AB4DB8662F2E12DC3E10" ma:contentTypeVersion="20" ma:contentTypeDescription="Create a new document." ma:contentTypeScope="" ma:versionID="fbcd8d2e3b3bd56504145b29f99c1700">
  <xsd:schema xmlns:xsd="http://www.w3.org/2001/XMLSchema" xmlns:xs="http://www.w3.org/2001/XMLSchema" xmlns:p="http://schemas.microsoft.com/office/2006/metadata/properties" xmlns:ns1="http://schemas.microsoft.com/sharepoint/v3" xmlns:ns2="a7384ce8-a2ad-4061-818a-88bf72b6eefd" xmlns:ns3="254ab26a-04f6-42f5-9555-e3c9fb1706a1" targetNamespace="http://schemas.microsoft.com/office/2006/metadata/properties" ma:root="true" ma:fieldsID="5da68e70e9ce408b70baf15082866daf" ns1:_="" ns2:_="" ns3:_="">
    <xsd:import namespace="http://schemas.microsoft.com/sharepoint/v3"/>
    <xsd:import namespace="a7384ce8-a2ad-4061-818a-88bf72b6eefd"/>
    <xsd:import namespace="254ab26a-04f6-42f5-9555-e3c9fb1706a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1:_ip_UnifiedCompliancePolicyProperties" minOccurs="0"/>
                <xsd:element ref="ns1:_ip_UnifiedCompliancePolicyUIAction" minOccurs="0"/>
                <xsd:element ref="ns2:MediaServiceDocTag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Location" minOccurs="0"/>
                <xsd:element ref="ns2:Dateapprove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7384ce8-a2ad-4061-818a-88bf72b6ee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ocTags" ma:index="13" nillable="true" ma:displayName="MediaServiceDocTags" ma:hidden="true" ma:internalName="MediaServiceDocTags" ma:readOnly="true">
      <xsd:simpleType>
        <xsd:restriction base="dms:Note"/>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4" nillable="true" ma:displayName="Location" ma:indexed="true" ma:internalName="MediaServiceLocation" ma:readOnly="true">
      <xsd:simpleType>
        <xsd:restriction base="dms:Text"/>
      </xsd:simpleType>
    </xsd:element>
    <xsd:element name="Dateapproved" ma:index="25" nillable="true" ma:displayName="Notes" ma:description="Enter date approved here" ma:format="Dropdown" ma:internalName="Dateapproved">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54ab26a-04f6-42f5-9555-e3c9fb1706a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bda739f-6e84-4682-ab84-dba308ad8f6a}" ma:internalName="TaxCatchAll" ma:showField="CatchAllData" ma:web="254ab26a-04f6-42f5-9555-e3c9fb1706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3557910-F4F9-4BF1-B426-BC00EB49A16C}">
  <ds:schemaRefs>
    <ds:schemaRef ds:uri="http://schemas.microsoft.com/sharepoint/v3/contenttype/forms"/>
  </ds:schemaRefs>
</ds:datastoreItem>
</file>

<file path=customXml/itemProps2.xml><?xml version="1.0" encoding="utf-8"?>
<ds:datastoreItem xmlns:ds="http://schemas.openxmlformats.org/officeDocument/2006/customXml" ds:itemID="{613544BD-3C37-454D-96E0-4BE1302DE59E}">
  <ds:schemaRefs>
    <ds:schemaRef ds:uri="http://schemas.microsoft.com/office/2006/metadata/properties"/>
    <ds:schemaRef ds:uri="http://schemas.microsoft.com/office/2006/documentManagement/types"/>
    <ds:schemaRef ds:uri="a7384ce8-a2ad-4061-818a-88bf72b6eefd"/>
    <ds:schemaRef ds:uri="http://purl.org/dc/dcmitype/"/>
    <ds:schemaRef ds:uri="http://purl.org/dc/terms/"/>
    <ds:schemaRef ds:uri="http://purl.org/dc/elements/1.1/"/>
    <ds:schemaRef ds:uri="http://www.w3.org/XML/1998/namespace"/>
    <ds:schemaRef ds:uri="http://schemas.microsoft.com/office/infopath/2007/PartnerControls"/>
    <ds:schemaRef ds:uri="http://schemas.openxmlformats.org/package/2006/metadata/core-properties"/>
    <ds:schemaRef ds:uri="254ab26a-04f6-42f5-9555-e3c9fb1706a1"/>
    <ds:schemaRef ds:uri="http://schemas.microsoft.com/sharepoint/v3"/>
  </ds:schemaRefs>
</ds:datastoreItem>
</file>

<file path=customXml/itemProps3.xml><?xml version="1.0" encoding="utf-8"?>
<ds:datastoreItem xmlns:ds="http://schemas.openxmlformats.org/officeDocument/2006/customXml" ds:itemID="{B032A442-717B-4039-97F6-74BB2F4535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7384ce8-a2ad-4061-818a-88bf72b6eefd"/>
    <ds:schemaRef ds:uri="254ab26a-04f6-42f5-9555-e3c9fb1706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
  <TotalTime>0</TotalTime>
  <Words>153</Words>
  <Application>Microsoft Office PowerPoint</Application>
  <PresentationFormat>Custom</PresentationFormat>
  <Paragraphs>5</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Microsoft 365 PPT Template - 2018</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4</cp:revision>
  <dcterms:created xsi:type="dcterms:W3CDTF">2018-07-06T18:42:17Z</dcterms:created>
  <dcterms:modified xsi:type="dcterms:W3CDTF">2023-04-05T17:19:48Z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0x010100FF743FB91453AB4DB8662F2E12DC3E10</vt:lpwstr>
  </property>
  <property fmtid="{D5CDD505-2E9C-101B-9397-08002B2CF9AE}" pid="3" name="MSIP_Label_f42aa342-8706-4288-bd11-ebb85995028c_Enabled">
    <vt:lpwstr>True</vt:lpwstr>
  </property>
  <property fmtid="{D5CDD505-2E9C-101B-9397-08002B2CF9AE}" pid="4" name="MSIP_Label_f42aa342-8706-4288-bd11-ebb85995028c_SiteId">
    <vt:lpwstr>72f988bf-86f1-41af-91ab-2d7cd011db47</vt:lpwstr>
  </property>
  <property fmtid="{D5CDD505-2E9C-101B-9397-08002B2CF9AE}" pid="5" name="MSIP_Label_f42aa342-8706-4288-bd11-ebb85995028c_Owner">
    <vt:lpwstr>ingroth@microsoft.com</vt:lpwstr>
  </property>
  <property fmtid="{D5CDD505-2E9C-101B-9397-08002B2CF9AE}" pid="6" name="MSIP_Label_f42aa342-8706-4288-bd11-ebb85995028c_SetDate">
    <vt:lpwstr>2019-06-21T16:14:05.0740406Z</vt:lpwstr>
  </property>
  <property fmtid="{D5CDD505-2E9C-101B-9397-08002B2CF9AE}" pid="7" name="MSIP_Label_f42aa342-8706-4288-bd11-ebb85995028c_Name">
    <vt:lpwstr>General</vt:lpwstr>
  </property>
  <property fmtid="{D5CDD505-2E9C-101B-9397-08002B2CF9AE}" pid="8" name="MSIP_Label_f42aa342-8706-4288-bd11-ebb85995028c_Application">
    <vt:lpwstr>Microsoft Azure Information Protection</vt:lpwstr>
  </property>
  <property fmtid="{D5CDD505-2E9C-101B-9397-08002B2CF9AE}" pid="9" name="MSIP_Label_f42aa342-8706-4288-bd11-ebb85995028c_ActionId">
    <vt:lpwstr>eb8d5f62-eaf2-4a60-8337-baa6621ff12a</vt:lpwstr>
  </property>
  <property fmtid="{D5CDD505-2E9C-101B-9397-08002B2CF9AE}" pid="10" name="MSIP_Label_f42aa342-8706-4288-bd11-ebb85995028c_Extended_MSFT_Method">
    <vt:lpwstr>Automatic</vt:lpwstr>
  </property>
  <property fmtid="{D5CDD505-2E9C-101B-9397-08002B2CF9AE}" pid="11" name="Sensitivity">
    <vt:lpwstr>General</vt:lpwstr>
  </property>
  <property fmtid="{D5CDD505-2E9C-101B-9397-08002B2CF9AE}" pid="12" name="MediaServiceImageTags">
    <vt:lpwstr/>
  </property>
</Properties>
</file>